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4" r:id="rId5"/>
    <p:sldId id="278" r:id="rId6"/>
  </p:sldIdLst>
  <p:sldSz cx="9906000" cy="6858000" type="A4"/>
  <p:notesSz cx="6888163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C9FFFB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962A8-349D-4D0B-8849-F96407A2D05C}" v="45" dt="2024-02-29T12:05:43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5300" autoAdjust="0"/>
  </p:normalViewPr>
  <p:slideViewPr>
    <p:cSldViewPr snapToGrid="0">
      <p:cViewPr varScale="1">
        <p:scale>
          <a:sx n="80" d="100"/>
          <a:sy n="80" d="100"/>
        </p:scale>
        <p:origin x="464" y="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4852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4852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7438" y="1209675"/>
            <a:ext cx="4713287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654192"/>
            <a:ext cx="5510530" cy="3807976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85821"/>
            <a:ext cx="2984870" cy="4852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185821"/>
            <a:ext cx="2984870" cy="4852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, calendar&#10;&#10;Description automatically generated">
            <a:extLst>
              <a:ext uri="{FF2B5EF4-FFF2-40B4-BE49-F238E27FC236}">
                <a16:creationId xmlns:a16="http://schemas.microsoft.com/office/drawing/2014/main" id="{C8A62862-47BC-1F80-0999-62946286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8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B2D26771-4F57-199F-2CD9-C54C7FD3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44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73209" y="60880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863" y="95841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67863" y="154132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9931" y="180350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503296" y="223432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85614" y="252280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89945" y="315020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9777" y="3456644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495107" y="387814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499777" y="418444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42598" y="47762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03296" y="505591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68232" y="131669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9566" y="174785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DB491F4-42D1-D4C4-B005-CFC411E76248}"/>
              </a:ext>
            </a:extLst>
          </p:cNvPr>
          <p:cNvCxnSpPr/>
          <p:nvPr/>
        </p:nvCxnSpPr>
        <p:spPr>
          <a:xfrm>
            <a:off x="4206818" y="92790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47445" y="131669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232210" y="174522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06262" y="9275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21072" y="13335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44618" y="174016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7030558" y="134214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35232" y="17438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95933" y="92899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66494" y="13372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92382" y="17386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74816" y="314363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774815" y="34167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226454" y="29032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3921" y="315296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85621" y="293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74640" y="31501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58210" y="315695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81674" y="293701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97689" y="296077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92382" y="31587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B4154F1-CA7C-909F-FB68-235772EBBC67}"/>
              </a:ext>
            </a:extLst>
          </p:cNvPr>
          <p:cNvCxnSpPr/>
          <p:nvPr/>
        </p:nvCxnSpPr>
        <p:spPr>
          <a:xfrm>
            <a:off x="2060328" y="51905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47929" y="45567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760612" y="47826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90567" y="40977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26454" y="45567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8641" y="47780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13587AC-A3A8-A8B5-49E0-E4A3B8AE5404}"/>
              </a:ext>
            </a:extLst>
          </p:cNvPr>
          <p:cNvCxnSpPr/>
          <p:nvPr/>
        </p:nvCxnSpPr>
        <p:spPr>
          <a:xfrm>
            <a:off x="5541764" y="410510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613084" y="45353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613086" y="47798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87206" y="47705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6998754" y="45353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12899" y="4125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91213" y="4575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97027" y="498926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2EC62E-9DD2-3BEF-CC0E-0411E6E8423D}"/>
              </a:ext>
            </a:extLst>
          </p:cNvPr>
          <p:cNvSpPr txBox="1"/>
          <p:nvPr/>
        </p:nvSpPr>
        <p:spPr>
          <a:xfrm>
            <a:off x="261258" y="51279"/>
            <a:ext cx="135948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 2024 3 Choice JKT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9C8BD0-426B-7DD9-E593-D2DD95357199}"/>
              </a:ext>
            </a:extLst>
          </p:cNvPr>
          <p:cNvCxnSpPr/>
          <p:nvPr/>
        </p:nvCxnSpPr>
        <p:spPr>
          <a:xfrm>
            <a:off x="7028594" y="92794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B9EAF5-A8AA-0CAB-2FCC-E3D001A83DE4}"/>
              </a:ext>
            </a:extLst>
          </p:cNvPr>
          <p:cNvCxnSpPr/>
          <p:nvPr/>
        </p:nvCxnSpPr>
        <p:spPr>
          <a:xfrm>
            <a:off x="2782207" y="258534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A72011-070E-2D07-91DB-88B0B7E522EF}"/>
              </a:ext>
            </a:extLst>
          </p:cNvPr>
          <p:cNvCxnSpPr/>
          <p:nvPr/>
        </p:nvCxnSpPr>
        <p:spPr>
          <a:xfrm>
            <a:off x="4189590" y="25680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72B228-D931-6512-ADB9-019377F38E70}"/>
              </a:ext>
            </a:extLst>
          </p:cNvPr>
          <p:cNvCxnSpPr/>
          <p:nvPr/>
        </p:nvCxnSpPr>
        <p:spPr>
          <a:xfrm>
            <a:off x="5606262" y="251214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EFCA15-2C05-432B-9D8F-68D5CE6434B8}"/>
              </a:ext>
            </a:extLst>
          </p:cNvPr>
          <p:cNvCxnSpPr/>
          <p:nvPr/>
        </p:nvCxnSpPr>
        <p:spPr>
          <a:xfrm>
            <a:off x="8512899" y="26370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7E7303-DE10-112C-9133-EF73D78941F8}"/>
              </a:ext>
            </a:extLst>
          </p:cNvPr>
          <p:cNvCxnSpPr/>
          <p:nvPr/>
        </p:nvCxnSpPr>
        <p:spPr>
          <a:xfrm>
            <a:off x="6981675" y="254216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AE17C-5654-DCCB-17CB-D648A334F73E}"/>
              </a:ext>
            </a:extLst>
          </p:cNvPr>
          <p:cNvCxnSpPr/>
          <p:nvPr/>
        </p:nvCxnSpPr>
        <p:spPr>
          <a:xfrm>
            <a:off x="7028594" y="41514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C7C44BD-67CF-5735-4BDF-C25A7AAC8A24}"/>
              </a:ext>
            </a:extLst>
          </p:cNvPr>
          <p:cNvCxnSpPr/>
          <p:nvPr/>
        </p:nvCxnSpPr>
        <p:spPr>
          <a:xfrm>
            <a:off x="2774819" y="90919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D5A464-F2ED-B91C-443D-13F3CDC71363}"/>
              </a:ext>
            </a:extLst>
          </p:cNvPr>
          <p:cNvSpPr txBox="1"/>
          <p:nvPr/>
        </p:nvSpPr>
        <p:spPr>
          <a:xfrm>
            <a:off x="1480082" y="127516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Three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0C7989A-8D92-F1F2-F215-0C2C3CC0B33C}"/>
              </a:ext>
            </a:extLst>
          </p:cNvPr>
          <p:cNvCxnSpPr/>
          <p:nvPr/>
        </p:nvCxnSpPr>
        <p:spPr>
          <a:xfrm>
            <a:off x="2747929" y="152512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F9147ED-81DB-97E3-5598-17C266130EC2}"/>
              </a:ext>
            </a:extLst>
          </p:cNvPr>
          <p:cNvCxnSpPr/>
          <p:nvPr/>
        </p:nvCxnSpPr>
        <p:spPr>
          <a:xfrm>
            <a:off x="4226454" y="148290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9A7AE17-9292-0752-963D-14DA7EC9CB53}"/>
              </a:ext>
            </a:extLst>
          </p:cNvPr>
          <p:cNvCxnSpPr/>
          <p:nvPr/>
        </p:nvCxnSpPr>
        <p:spPr>
          <a:xfrm>
            <a:off x="5629860" y="153005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68E5609-4D04-BA19-7CBC-78C9F93AA4FB}"/>
              </a:ext>
            </a:extLst>
          </p:cNvPr>
          <p:cNvCxnSpPr/>
          <p:nvPr/>
        </p:nvCxnSpPr>
        <p:spPr>
          <a:xfrm>
            <a:off x="7035232" y="15300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A82C9F1-A43C-4E5A-AD60-C8489D3C03AF}"/>
              </a:ext>
            </a:extLst>
          </p:cNvPr>
          <p:cNvCxnSpPr/>
          <p:nvPr/>
        </p:nvCxnSpPr>
        <p:spPr>
          <a:xfrm>
            <a:off x="8543282" y="153424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184FA2-DB4D-185C-A102-15532179C594}"/>
              </a:ext>
            </a:extLst>
          </p:cNvPr>
          <p:cNvCxnSpPr/>
          <p:nvPr/>
        </p:nvCxnSpPr>
        <p:spPr>
          <a:xfrm>
            <a:off x="2774815" y="29105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C622C5-B245-5FF5-072E-DA4B126A2DE9}"/>
              </a:ext>
            </a:extLst>
          </p:cNvPr>
          <p:cNvCxnSpPr/>
          <p:nvPr/>
        </p:nvCxnSpPr>
        <p:spPr>
          <a:xfrm>
            <a:off x="4193920" y="34058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09D1690-4040-F772-5CC2-9AE3FE80D56F}"/>
              </a:ext>
            </a:extLst>
          </p:cNvPr>
          <p:cNvCxnSpPr/>
          <p:nvPr/>
        </p:nvCxnSpPr>
        <p:spPr>
          <a:xfrm>
            <a:off x="5605535" y="342601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F1296E3-CD48-3B08-67F7-C99C2D4D5316}"/>
              </a:ext>
            </a:extLst>
          </p:cNvPr>
          <p:cNvCxnSpPr/>
          <p:nvPr/>
        </p:nvCxnSpPr>
        <p:spPr>
          <a:xfrm>
            <a:off x="6981674" y="34044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81419A-23A3-4D36-681D-7DB83EB3DFC3}"/>
              </a:ext>
            </a:extLst>
          </p:cNvPr>
          <p:cNvCxnSpPr/>
          <p:nvPr/>
        </p:nvCxnSpPr>
        <p:spPr>
          <a:xfrm>
            <a:off x="8491214" y="33993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B3691A5-6045-54C3-59F6-5B453BE2D625}"/>
              </a:ext>
            </a:extLst>
          </p:cNvPr>
          <p:cNvCxnSpPr/>
          <p:nvPr/>
        </p:nvCxnSpPr>
        <p:spPr>
          <a:xfrm>
            <a:off x="8512899" y="477189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A217B37-74F2-C3C3-C344-D0AD3824686B}"/>
              </a:ext>
            </a:extLst>
          </p:cNvPr>
          <p:cNvCxnSpPr/>
          <p:nvPr/>
        </p:nvCxnSpPr>
        <p:spPr>
          <a:xfrm>
            <a:off x="7011658" y="478226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418FC26-1A70-1760-73C1-83F12860224F}"/>
              </a:ext>
            </a:extLst>
          </p:cNvPr>
          <p:cNvCxnSpPr/>
          <p:nvPr/>
        </p:nvCxnSpPr>
        <p:spPr>
          <a:xfrm>
            <a:off x="5613085" y="498817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482FBC4-B6C0-4205-B980-F13B7EE61795}"/>
              </a:ext>
            </a:extLst>
          </p:cNvPr>
          <p:cNvCxnSpPr/>
          <p:nvPr/>
        </p:nvCxnSpPr>
        <p:spPr>
          <a:xfrm>
            <a:off x="7011658" y="498609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B1FA6D6-7B18-BDE3-742F-0262E46F02B7}"/>
              </a:ext>
            </a:extLst>
          </p:cNvPr>
          <p:cNvCxnSpPr/>
          <p:nvPr/>
        </p:nvCxnSpPr>
        <p:spPr>
          <a:xfrm>
            <a:off x="4208641" y="499235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D91E191-FACE-6EBF-449C-56BA1A5E77E0}"/>
              </a:ext>
            </a:extLst>
          </p:cNvPr>
          <p:cNvCxnSpPr/>
          <p:nvPr/>
        </p:nvCxnSpPr>
        <p:spPr>
          <a:xfrm>
            <a:off x="2782206" y="5032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B408A819-D996-FD11-518D-7B5C5FC2005C}"/>
              </a:ext>
            </a:extLst>
          </p:cNvPr>
          <p:cNvSpPr txBox="1"/>
          <p:nvPr/>
        </p:nvSpPr>
        <p:spPr>
          <a:xfrm>
            <a:off x="1540380" y="450585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Three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06000D5-1E54-63DA-73C9-02DB3DDEDEA8}"/>
              </a:ext>
            </a:extLst>
          </p:cNvPr>
          <p:cNvSpPr txBox="1"/>
          <p:nvPr/>
        </p:nvSpPr>
        <p:spPr>
          <a:xfrm>
            <a:off x="362240" y="2464269"/>
            <a:ext cx="9634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22/04/2024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13/05/2024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10/06/2024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01/07/2024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22/07/2024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09/09/2024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30/09/2024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21/10/2024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5621665-F685-1F23-6963-E1CD2166EAA3}"/>
              </a:ext>
            </a:extLst>
          </p:cNvPr>
          <p:cNvSpPr txBox="1"/>
          <p:nvPr/>
        </p:nvSpPr>
        <p:spPr>
          <a:xfrm>
            <a:off x="397157" y="4120531"/>
            <a:ext cx="954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29/04/2024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20/05/2024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17/06/2024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08/07/2024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16/09/2024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07/10/2024 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7" name="Picture 136" descr="A close up of a logo&#10;&#10;Description automatically generated">
            <a:extLst>
              <a:ext uri="{FF2B5EF4-FFF2-40B4-BE49-F238E27FC236}">
                <a16:creationId xmlns:a16="http://schemas.microsoft.com/office/drawing/2014/main" id="{B55B1B98-77C5-1683-B955-E400EFA08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2" y="5459557"/>
            <a:ext cx="200695" cy="207749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BD393BC8-D0DD-510F-61C3-677AB606857B}"/>
              </a:ext>
            </a:extLst>
          </p:cNvPr>
          <p:cNvSpPr txBox="1"/>
          <p:nvPr/>
        </p:nvSpPr>
        <p:spPr>
          <a:xfrm>
            <a:off x="1721090" y="546340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Plant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72B676D-15CC-A734-7692-FE612B29C7D8}"/>
              </a:ext>
            </a:extLst>
          </p:cNvPr>
          <p:cNvSpPr txBox="1"/>
          <p:nvPr/>
        </p:nvSpPr>
        <p:spPr>
          <a:xfrm>
            <a:off x="4363215" y="5445819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27E25AF-E74E-97CA-CD6E-ACB7E6F5F6A7}"/>
              </a:ext>
            </a:extLst>
          </p:cNvPr>
          <p:cNvSpPr txBox="1"/>
          <p:nvPr/>
        </p:nvSpPr>
        <p:spPr>
          <a:xfrm>
            <a:off x="5390666" y="5445819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89E2A90-B46A-9209-8B8E-61CF965C4CAA}"/>
              </a:ext>
            </a:extLst>
          </p:cNvPr>
          <p:cNvSpPr txBox="1"/>
          <p:nvPr/>
        </p:nvSpPr>
        <p:spPr>
          <a:xfrm>
            <a:off x="3148377" y="5440901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pic>
        <p:nvPicPr>
          <p:cNvPr id="168" name="Picture 167" descr="A close up of a logo&#10;&#10;Description automatically generated">
            <a:extLst>
              <a:ext uri="{FF2B5EF4-FFF2-40B4-BE49-F238E27FC236}">
                <a16:creationId xmlns:a16="http://schemas.microsoft.com/office/drawing/2014/main" id="{47A89308-DE8E-49D2-92BD-4D2C644AD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40650" y="5446381"/>
            <a:ext cx="222377" cy="220668"/>
          </a:xfrm>
          <a:prstGeom prst="rect">
            <a:avLst/>
          </a:prstGeom>
        </p:spPr>
      </p:pic>
      <p:pic>
        <p:nvPicPr>
          <p:cNvPr id="169" name="Picture 168" descr="A picture containing shape&#10;&#10;Description automatically generated">
            <a:extLst>
              <a:ext uri="{FF2B5EF4-FFF2-40B4-BE49-F238E27FC236}">
                <a16:creationId xmlns:a16="http://schemas.microsoft.com/office/drawing/2014/main" id="{A3EC5997-B9AA-82C3-647C-C920A7113B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06" y="5443977"/>
            <a:ext cx="231314" cy="200055"/>
          </a:xfrm>
          <a:prstGeom prst="rect">
            <a:avLst/>
          </a:prstGeom>
        </p:spPr>
      </p:pic>
      <p:pic>
        <p:nvPicPr>
          <p:cNvPr id="170" name="Picture 169" descr="A picture containing object&#10;&#10;Description automatically generated">
            <a:extLst>
              <a:ext uri="{FF2B5EF4-FFF2-40B4-BE49-F238E27FC236}">
                <a16:creationId xmlns:a16="http://schemas.microsoft.com/office/drawing/2014/main" id="{F38943CD-533B-57ED-704D-8AD7FC5A4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72" y="5488783"/>
            <a:ext cx="202846" cy="116442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2F4FA1CD-6233-AC97-DE96-1B8E87FDDDFD}"/>
              </a:ext>
            </a:extLst>
          </p:cNvPr>
          <p:cNvSpPr txBox="1"/>
          <p:nvPr/>
        </p:nvSpPr>
        <p:spPr>
          <a:xfrm>
            <a:off x="1490112" y="28706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Three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F7AE7-BCAE-8025-6811-A15F1A188FDE}"/>
              </a:ext>
            </a:extLst>
          </p:cNvPr>
          <p:cNvSpPr txBox="1"/>
          <p:nvPr/>
        </p:nvSpPr>
        <p:spPr>
          <a:xfrm>
            <a:off x="382848" y="5768265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Bread freshly baked on site daily-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6DD44-6CDE-4E57-6DE3-A4D9FA863AFF}"/>
              </a:ext>
            </a:extLst>
          </p:cNvPr>
          <p:cNvSpPr txBox="1"/>
          <p:nvPr/>
        </p:nvSpPr>
        <p:spPr>
          <a:xfrm>
            <a:off x="2516419" y="1203981"/>
            <a:ext cx="137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Jacket potato with Cheese, Beans or Tuna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D0DFB-A650-9DE0-FFA1-79FF6311C94B}"/>
              </a:ext>
            </a:extLst>
          </p:cNvPr>
          <p:cNvSpPr txBox="1"/>
          <p:nvPr/>
        </p:nvSpPr>
        <p:spPr>
          <a:xfrm>
            <a:off x="3947796" y="1223043"/>
            <a:ext cx="137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Jacket potato with Cheese, Beans or Tuna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62F3F-B308-81D0-2D89-73F6B8D26F9A}"/>
              </a:ext>
            </a:extLst>
          </p:cNvPr>
          <p:cNvSpPr txBox="1"/>
          <p:nvPr/>
        </p:nvSpPr>
        <p:spPr>
          <a:xfrm>
            <a:off x="3929160" y="2861274"/>
            <a:ext cx="137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Jacket potato with Cheese Beans or Tuna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6BDDB1-23E8-4DE8-9406-50AC12BB568D}"/>
              </a:ext>
            </a:extLst>
          </p:cNvPr>
          <p:cNvSpPr txBox="1"/>
          <p:nvPr/>
        </p:nvSpPr>
        <p:spPr>
          <a:xfrm>
            <a:off x="6760436" y="1263270"/>
            <a:ext cx="1252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Jacket potato with Cheese, Beans or Tuna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4F3E8-6302-1E2C-789E-1D6E17F9F7B2}"/>
              </a:ext>
            </a:extLst>
          </p:cNvPr>
          <p:cNvSpPr txBox="1"/>
          <p:nvPr/>
        </p:nvSpPr>
        <p:spPr>
          <a:xfrm>
            <a:off x="6647217" y="2869705"/>
            <a:ext cx="137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Jacket potato with Cheese Beans or Tuna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06E8BC-80E9-B47E-D5B0-943ADAF9A3C4}"/>
              </a:ext>
            </a:extLst>
          </p:cNvPr>
          <p:cNvSpPr txBox="1"/>
          <p:nvPr/>
        </p:nvSpPr>
        <p:spPr>
          <a:xfrm>
            <a:off x="6661398" y="4455088"/>
            <a:ext cx="137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Jacket potato with Cheese Beans or Tuna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F9136E-DEA6-4FD4-1E4C-FBD1C3D78CD3}"/>
              </a:ext>
            </a:extLst>
          </p:cNvPr>
          <p:cNvSpPr txBox="1"/>
          <p:nvPr/>
        </p:nvSpPr>
        <p:spPr>
          <a:xfrm>
            <a:off x="3968135" y="4499461"/>
            <a:ext cx="137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Jacket potato with Cheese Beans or Tuna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8AF8B-A848-5861-EAB2-FB87CD105351}"/>
              </a:ext>
            </a:extLst>
          </p:cNvPr>
          <p:cNvSpPr txBox="1"/>
          <p:nvPr/>
        </p:nvSpPr>
        <p:spPr>
          <a:xfrm>
            <a:off x="2495316" y="4499461"/>
            <a:ext cx="137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Jacket potato with Cheese Beans or Tuna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B11ADB-4956-7E0C-EDCA-03C98BA0A46B}"/>
              </a:ext>
            </a:extLst>
          </p:cNvPr>
          <p:cNvSpPr txBox="1"/>
          <p:nvPr/>
        </p:nvSpPr>
        <p:spPr>
          <a:xfrm>
            <a:off x="2521074" y="2878648"/>
            <a:ext cx="137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Jacket potato with Cheese Beans or Tuna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2BB69-3049-3D42-7049-C09CEEB83964}"/>
              </a:ext>
            </a:extLst>
          </p:cNvPr>
          <p:cNvSpPr txBox="1"/>
          <p:nvPr/>
        </p:nvSpPr>
        <p:spPr>
          <a:xfrm>
            <a:off x="2448558" y="559110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Deep Pan Cheese and tomato Pizza with Salad Bar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D9568A-08CF-7B52-3B25-BA988E9527B1}"/>
              </a:ext>
            </a:extLst>
          </p:cNvPr>
          <p:cNvSpPr txBox="1"/>
          <p:nvPr/>
        </p:nvSpPr>
        <p:spPr>
          <a:xfrm>
            <a:off x="2470639" y="3826976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Deep Pan Cheese and tomato Pizza with Salad Bar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AA7324-FC67-A18A-8B4C-5E0CC467FC04}"/>
              </a:ext>
            </a:extLst>
          </p:cNvPr>
          <p:cNvSpPr txBox="1"/>
          <p:nvPr/>
        </p:nvSpPr>
        <p:spPr>
          <a:xfrm>
            <a:off x="2470639" y="2235380"/>
            <a:ext cx="139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Deep Pan Cheese and tomato Pizza with Salad Bar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522AD1-188E-9607-C808-55974A4B8584}"/>
              </a:ext>
            </a:extLst>
          </p:cNvPr>
          <p:cNvSpPr txBox="1"/>
          <p:nvPr/>
        </p:nvSpPr>
        <p:spPr>
          <a:xfrm>
            <a:off x="2429923" y="921507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 Stack with Rice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2728BE-6181-DD5E-30E6-CB9331E2CB97}"/>
              </a:ext>
            </a:extLst>
          </p:cNvPr>
          <p:cNvSpPr txBox="1"/>
          <p:nvPr/>
        </p:nvSpPr>
        <p:spPr>
          <a:xfrm>
            <a:off x="2487500" y="4198156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All Day Vegetarian Breakfast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4C1154-2923-07A2-8409-032A96A6E919}"/>
              </a:ext>
            </a:extLst>
          </p:cNvPr>
          <p:cNvSpPr txBox="1"/>
          <p:nvPr/>
        </p:nvSpPr>
        <p:spPr>
          <a:xfrm>
            <a:off x="2479153" y="2654728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 Curry with Rice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386B7B-7DB8-24F3-27E0-5E492B87477B}"/>
              </a:ext>
            </a:extLst>
          </p:cNvPr>
          <p:cNvSpPr txBox="1"/>
          <p:nvPr/>
        </p:nvSpPr>
        <p:spPr>
          <a:xfrm>
            <a:off x="2512932" y="3389143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Chocolate Brownie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C4168-7574-1E32-ABFD-18CF049F4935}"/>
              </a:ext>
            </a:extLst>
          </p:cNvPr>
          <p:cNvSpPr txBox="1"/>
          <p:nvPr/>
        </p:nvSpPr>
        <p:spPr>
          <a:xfrm>
            <a:off x="2525136" y="5016486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Chocolate and Pear Sponge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931212-187C-9A8E-FB7E-3CE55F33D36A}"/>
              </a:ext>
            </a:extLst>
          </p:cNvPr>
          <p:cNvSpPr txBox="1"/>
          <p:nvPr/>
        </p:nvSpPr>
        <p:spPr>
          <a:xfrm>
            <a:off x="2411782" y="1758636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Apple Crumble and cream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96D475-EE87-13E2-D9EE-CB37A74BD384}"/>
              </a:ext>
            </a:extLst>
          </p:cNvPr>
          <p:cNvSpPr txBox="1"/>
          <p:nvPr/>
        </p:nvSpPr>
        <p:spPr>
          <a:xfrm>
            <a:off x="2479153" y="1511667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F4969B-BD93-D958-E815-7A9DBC8F71D8}"/>
              </a:ext>
            </a:extLst>
          </p:cNvPr>
          <p:cNvSpPr txBox="1"/>
          <p:nvPr/>
        </p:nvSpPr>
        <p:spPr>
          <a:xfrm>
            <a:off x="5285151" y="2560915"/>
            <a:ext cx="1419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 Wellington with roast Potatoes &amp; stuffing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FD127F-F1EA-B7C3-1328-F6AEC08AAF3C}"/>
              </a:ext>
            </a:extLst>
          </p:cNvPr>
          <p:cNvSpPr txBox="1"/>
          <p:nvPr/>
        </p:nvSpPr>
        <p:spPr>
          <a:xfrm>
            <a:off x="6705069" y="1549724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5E9121-3409-B77D-7848-37EC108B75EE}"/>
              </a:ext>
            </a:extLst>
          </p:cNvPr>
          <p:cNvSpPr txBox="1"/>
          <p:nvPr/>
        </p:nvSpPr>
        <p:spPr>
          <a:xfrm>
            <a:off x="8195784" y="1549593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8CFE2D-BB9B-3240-F5A0-5179B5FF8FEE}"/>
              </a:ext>
            </a:extLst>
          </p:cNvPr>
          <p:cNvSpPr txBox="1"/>
          <p:nvPr/>
        </p:nvSpPr>
        <p:spPr>
          <a:xfrm>
            <a:off x="8202585" y="3159876"/>
            <a:ext cx="1414625" cy="21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25DA8F-751E-6C27-4D83-25FA9ECC3C4D}"/>
              </a:ext>
            </a:extLst>
          </p:cNvPr>
          <p:cNvSpPr txBox="1"/>
          <p:nvPr/>
        </p:nvSpPr>
        <p:spPr>
          <a:xfrm>
            <a:off x="6695917" y="3139175"/>
            <a:ext cx="1457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3B46E0-A70B-DC31-C49F-AA7884F1F91F}"/>
              </a:ext>
            </a:extLst>
          </p:cNvPr>
          <p:cNvSpPr txBox="1"/>
          <p:nvPr/>
        </p:nvSpPr>
        <p:spPr>
          <a:xfrm>
            <a:off x="5333417" y="3178080"/>
            <a:ext cx="1299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78AC97-8703-AB25-1075-AE078A91ED68}"/>
              </a:ext>
            </a:extLst>
          </p:cNvPr>
          <p:cNvSpPr txBox="1"/>
          <p:nvPr/>
        </p:nvSpPr>
        <p:spPr>
          <a:xfrm>
            <a:off x="3853442" y="3159874"/>
            <a:ext cx="1488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5F3C46-F255-BF00-D6EF-46FE8225F682}"/>
              </a:ext>
            </a:extLst>
          </p:cNvPr>
          <p:cNvSpPr txBox="1"/>
          <p:nvPr/>
        </p:nvSpPr>
        <p:spPr>
          <a:xfrm>
            <a:off x="2511596" y="3187422"/>
            <a:ext cx="1373797" cy="22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EFDF18-4E54-327E-3BC4-0AC50EA6C5BF}"/>
              </a:ext>
            </a:extLst>
          </p:cNvPr>
          <p:cNvSpPr txBox="1"/>
          <p:nvPr/>
        </p:nvSpPr>
        <p:spPr>
          <a:xfrm>
            <a:off x="6665491" y="4799431"/>
            <a:ext cx="1503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7F96C6-A53E-5E85-B954-69634E80380A}"/>
              </a:ext>
            </a:extLst>
          </p:cNvPr>
          <p:cNvSpPr txBox="1"/>
          <p:nvPr/>
        </p:nvSpPr>
        <p:spPr>
          <a:xfrm>
            <a:off x="8202585" y="4768600"/>
            <a:ext cx="1414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6A1698-B532-7065-7723-EC89DC7AC53B}"/>
              </a:ext>
            </a:extLst>
          </p:cNvPr>
          <p:cNvSpPr txBox="1"/>
          <p:nvPr/>
        </p:nvSpPr>
        <p:spPr>
          <a:xfrm>
            <a:off x="5352976" y="4789613"/>
            <a:ext cx="13737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203BE1-41B6-DE79-3DDD-DE686A675C01}"/>
              </a:ext>
            </a:extLst>
          </p:cNvPr>
          <p:cNvSpPr txBox="1"/>
          <p:nvPr/>
        </p:nvSpPr>
        <p:spPr>
          <a:xfrm>
            <a:off x="3885393" y="4781988"/>
            <a:ext cx="144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A6E65B-576E-3427-06A2-611D564E54F1}"/>
              </a:ext>
            </a:extLst>
          </p:cNvPr>
          <p:cNvSpPr txBox="1"/>
          <p:nvPr/>
        </p:nvSpPr>
        <p:spPr>
          <a:xfrm>
            <a:off x="2512932" y="4788291"/>
            <a:ext cx="1367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D08B56-615E-1A02-7235-4317D1925A55}"/>
              </a:ext>
            </a:extLst>
          </p:cNvPr>
          <p:cNvSpPr txBox="1"/>
          <p:nvPr/>
        </p:nvSpPr>
        <p:spPr>
          <a:xfrm>
            <a:off x="3898065" y="1578310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8866F4-209B-8BFA-05CB-235813045FE8}"/>
              </a:ext>
            </a:extLst>
          </p:cNvPr>
          <p:cNvSpPr txBox="1"/>
          <p:nvPr/>
        </p:nvSpPr>
        <p:spPr>
          <a:xfrm>
            <a:off x="5352977" y="1530763"/>
            <a:ext cx="12797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6D0480-F0BB-5556-183A-A80193FE1787}"/>
              </a:ext>
            </a:extLst>
          </p:cNvPr>
          <p:cNvSpPr txBox="1"/>
          <p:nvPr/>
        </p:nvSpPr>
        <p:spPr>
          <a:xfrm>
            <a:off x="3990225" y="578020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Penne Bolognaise with Garlic bread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E2D1251-300E-57BE-B56D-8E3000F7ADBA}"/>
              </a:ext>
            </a:extLst>
          </p:cNvPr>
          <p:cNvSpPr txBox="1"/>
          <p:nvPr/>
        </p:nvSpPr>
        <p:spPr>
          <a:xfrm>
            <a:off x="5254257" y="2206317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Roast Chicken Stuffing Roast potatoes and Gravy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9523BE1-EA5B-2EE9-ECA7-7094290FBD0F}"/>
              </a:ext>
            </a:extLst>
          </p:cNvPr>
          <p:cNvSpPr txBox="1"/>
          <p:nvPr/>
        </p:nvSpPr>
        <p:spPr>
          <a:xfrm>
            <a:off x="3914770" y="2529782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Vegan Burger in a roll with Potato wedges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2AC3501-E226-02F0-7BD5-7BE3463B7B39}"/>
              </a:ext>
            </a:extLst>
          </p:cNvPr>
          <p:cNvSpPr txBox="1"/>
          <p:nvPr/>
        </p:nvSpPr>
        <p:spPr>
          <a:xfrm>
            <a:off x="3914770" y="2234883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Beef Burger in a roll with Potato Wedges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5936DD-731E-AA15-1C5F-B9592A2E07E8}"/>
              </a:ext>
            </a:extLst>
          </p:cNvPr>
          <p:cNvSpPr txBox="1"/>
          <p:nvPr/>
        </p:nvSpPr>
        <p:spPr>
          <a:xfrm>
            <a:off x="6744053" y="949088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Cheese Whirl with Rice and salads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4F334C-0D1C-3147-C5A4-9D7A5DC09395}"/>
              </a:ext>
            </a:extLst>
          </p:cNvPr>
          <p:cNvSpPr txBox="1"/>
          <p:nvPr/>
        </p:nvSpPr>
        <p:spPr>
          <a:xfrm>
            <a:off x="6794636" y="548906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Greek Chicken Pitta with Rice Tzatziki and salads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D43E8DB-CBC9-8F0A-5DAA-76963863741B}"/>
              </a:ext>
            </a:extLst>
          </p:cNvPr>
          <p:cNvSpPr txBox="1"/>
          <p:nvPr/>
        </p:nvSpPr>
        <p:spPr>
          <a:xfrm>
            <a:off x="8190856" y="958495"/>
            <a:ext cx="1354068" cy="33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Mexican bean roll with Chips and Tomato sauce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B4D5996-AAAE-C5DC-5334-A8A61E50B262}"/>
              </a:ext>
            </a:extLst>
          </p:cNvPr>
          <p:cNvSpPr txBox="1"/>
          <p:nvPr/>
        </p:nvSpPr>
        <p:spPr>
          <a:xfrm>
            <a:off x="8214311" y="606784"/>
            <a:ext cx="1465184" cy="33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Fish Fingers and Chips with tomato Sauce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D996ACD-C6F4-89EF-ED09-4539FFCAE73F}"/>
              </a:ext>
            </a:extLst>
          </p:cNvPr>
          <p:cNvSpPr txBox="1"/>
          <p:nvPr/>
        </p:nvSpPr>
        <p:spPr>
          <a:xfrm>
            <a:off x="5356050" y="4141745"/>
            <a:ext cx="141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Parsnip and sweet potato Loaf with Roast Potatoes   and Gravy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9F37B01-8C97-DBD4-73DB-E8ACAF88FD6D}"/>
              </a:ext>
            </a:extLst>
          </p:cNvPr>
          <p:cNvSpPr txBox="1"/>
          <p:nvPr/>
        </p:nvSpPr>
        <p:spPr>
          <a:xfrm>
            <a:off x="5339725" y="3749650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Roast Turkey Roast Potatoes and Gravy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EA52FDC-B139-8E15-B249-63A39DE3DD8D}"/>
              </a:ext>
            </a:extLst>
          </p:cNvPr>
          <p:cNvSpPr txBox="1"/>
          <p:nvPr/>
        </p:nvSpPr>
        <p:spPr>
          <a:xfrm>
            <a:off x="8253377" y="2646088"/>
            <a:ext cx="1214151" cy="338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Vegan Sausage Roll with Chips and Tomato Sauce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60ADAC-494D-69DC-6A8B-523372DB86B3}"/>
              </a:ext>
            </a:extLst>
          </p:cNvPr>
          <p:cNvSpPr txBox="1"/>
          <p:nvPr/>
        </p:nvSpPr>
        <p:spPr>
          <a:xfrm>
            <a:off x="6647217" y="2520844"/>
            <a:ext cx="156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Mac and cheese with roasted vegetable topping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F37736-82B6-3962-2A09-4315F269DCDA}"/>
              </a:ext>
            </a:extLst>
          </p:cNvPr>
          <p:cNvSpPr txBox="1"/>
          <p:nvPr/>
        </p:nvSpPr>
        <p:spPr>
          <a:xfrm>
            <a:off x="6754124" y="2178428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Mac and cheese with Chicken topping and salad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EC3316B-5EF2-F022-2257-8935651D40CE}"/>
              </a:ext>
            </a:extLst>
          </p:cNvPr>
          <p:cNvSpPr txBox="1"/>
          <p:nvPr/>
        </p:nvSpPr>
        <p:spPr>
          <a:xfrm>
            <a:off x="3914390" y="3788313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Sausage Pasta Bake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022F6F9-945E-D8ED-0196-56E8D55C2B6A}"/>
              </a:ext>
            </a:extLst>
          </p:cNvPr>
          <p:cNvSpPr txBox="1"/>
          <p:nvPr/>
        </p:nvSpPr>
        <p:spPr>
          <a:xfrm>
            <a:off x="3934204" y="4198156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Vegetable Pasta Bake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A341D98-0040-9B1D-D28A-EDEAC83BB311}"/>
              </a:ext>
            </a:extLst>
          </p:cNvPr>
          <p:cNvSpPr txBox="1"/>
          <p:nvPr/>
        </p:nvSpPr>
        <p:spPr>
          <a:xfrm>
            <a:off x="5324235" y="997082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Vegan Sausages with Roast Potatoes and gravy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E0BE3B6-62E7-B8A5-AF94-D804A3114C8D}"/>
              </a:ext>
            </a:extLst>
          </p:cNvPr>
          <p:cNvSpPr txBox="1"/>
          <p:nvPr/>
        </p:nvSpPr>
        <p:spPr>
          <a:xfrm>
            <a:off x="5333417" y="635111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Sausages with Roast Potatoes and Gravy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E8D15E2-D076-6A05-4514-0BD92151573B}"/>
              </a:ext>
            </a:extLst>
          </p:cNvPr>
          <p:cNvSpPr txBox="1"/>
          <p:nvPr/>
        </p:nvSpPr>
        <p:spPr>
          <a:xfrm>
            <a:off x="8175550" y="4120531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Cheese and Bean Pasty with Chips and tomato sauce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E1BFC1E-0AA7-D237-5927-E2B1E3E97E31}"/>
              </a:ext>
            </a:extLst>
          </p:cNvPr>
          <p:cNvSpPr txBox="1"/>
          <p:nvPr/>
        </p:nvSpPr>
        <p:spPr>
          <a:xfrm>
            <a:off x="6695917" y="4083254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Veggie meatballs with potato bravas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A87245D-94C8-5B6E-2737-11943A88210F}"/>
              </a:ext>
            </a:extLst>
          </p:cNvPr>
          <p:cNvSpPr txBox="1"/>
          <p:nvPr/>
        </p:nvSpPr>
        <p:spPr>
          <a:xfrm>
            <a:off x="6647217" y="3749575"/>
            <a:ext cx="1537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Chicken Paella with potato bravas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7B25FF3-2E4C-F17A-2103-DFBEA58DA514}"/>
              </a:ext>
            </a:extLst>
          </p:cNvPr>
          <p:cNvSpPr txBox="1"/>
          <p:nvPr/>
        </p:nvSpPr>
        <p:spPr>
          <a:xfrm>
            <a:off x="3885393" y="902200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Vegan Bolognaise with Garlic bread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B3845E0-0C1E-A752-C078-DBFCCB5DF9D1}"/>
              </a:ext>
            </a:extLst>
          </p:cNvPr>
          <p:cNvSpPr txBox="1"/>
          <p:nvPr/>
        </p:nvSpPr>
        <p:spPr>
          <a:xfrm>
            <a:off x="8168945" y="3788313"/>
            <a:ext cx="144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Fish Fingers and Chips with tomato Sauce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639290B-0ACA-DD2A-5598-8EC65FFAB566}"/>
              </a:ext>
            </a:extLst>
          </p:cNvPr>
          <p:cNvSpPr txBox="1"/>
          <p:nvPr/>
        </p:nvSpPr>
        <p:spPr>
          <a:xfrm>
            <a:off x="8232838" y="2255602"/>
            <a:ext cx="1382749" cy="33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Fish Fingers and Chips with tomato Sauce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A2919DF-B115-280A-0725-4EAA6566A5F8}"/>
              </a:ext>
            </a:extLst>
          </p:cNvPr>
          <p:cNvSpPr txBox="1"/>
          <p:nvPr/>
        </p:nvSpPr>
        <p:spPr>
          <a:xfrm>
            <a:off x="5381495" y="1291133"/>
            <a:ext cx="1274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Tomato Pasta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3130BE3-9711-BF87-FFDD-6CD905D9A24E}"/>
              </a:ext>
            </a:extLst>
          </p:cNvPr>
          <p:cNvSpPr txBox="1"/>
          <p:nvPr/>
        </p:nvSpPr>
        <p:spPr>
          <a:xfrm>
            <a:off x="5285151" y="4578479"/>
            <a:ext cx="1327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Tomato Pasta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4746AE0-B0E1-984F-5B2A-DE94FB2416E4}"/>
              </a:ext>
            </a:extLst>
          </p:cNvPr>
          <p:cNvSpPr txBox="1"/>
          <p:nvPr/>
        </p:nvSpPr>
        <p:spPr>
          <a:xfrm>
            <a:off x="8153885" y="2977280"/>
            <a:ext cx="13737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Tomato Pasta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104DFDF-7CF0-AF12-81BD-8C81044C476C}"/>
              </a:ext>
            </a:extLst>
          </p:cNvPr>
          <p:cNvSpPr txBox="1"/>
          <p:nvPr/>
        </p:nvSpPr>
        <p:spPr>
          <a:xfrm>
            <a:off x="5249602" y="2919201"/>
            <a:ext cx="13737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Tomato Pasta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C3065DF-E735-1C44-C680-D0E3A851608B}"/>
              </a:ext>
            </a:extLst>
          </p:cNvPr>
          <p:cNvSpPr txBox="1"/>
          <p:nvPr/>
        </p:nvSpPr>
        <p:spPr>
          <a:xfrm>
            <a:off x="8146110" y="1319627"/>
            <a:ext cx="13214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Tomato Pasta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1DE4B9E-449E-B2EB-5DB2-31A3E877286E}"/>
              </a:ext>
            </a:extLst>
          </p:cNvPr>
          <p:cNvSpPr txBox="1"/>
          <p:nvPr/>
        </p:nvSpPr>
        <p:spPr>
          <a:xfrm>
            <a:off x="8157410" y="4518415"/>
            <a:ext cx="13737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Tomato Pasta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CA5D9CC-AC36-73D8-A31E-63EFD77B31D6}"/>
              </a:ext>
            </a:extLst>
          </p:cNvPr>
          <p:cNvSpPr txBox="1"/>
          <p:nvPr/>
        </p:nvSpPr>
        <p:spPr>
          <a:xfrm>
            <a:off x="3947796" y="1853749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Vanilla  Sponge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C78A9AC-FD95-CA3A-C2B5-CC2B71BEC0CF}"/>
              </a:ext>
            </a:extLst>
          </p:cNvPr>
          <p:cNvSpPr txBox="1"/>
          <p:nvPr/>
        </p:nvSpPr>
        <p:spPr>
          <a:xfrm>
            <a:off x="5275652" y="1814965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NEW</a:t>
            </a:r>
            <a:r>
              <a:rPr lang="en-GB" sz="800" dirty="0"/>
              <a:t> Strawberry Mousse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763F037-4137-D11E-3B5E-CAF0F4BD0443}"/>
              </a:ext>
            </a:extLst>
          </p:cNvPr>
          <p:cNvSpPr txBox="1"/>
          <p:nvPr/>
        </p:nvSpPr>
        <p:spPr>
          <a:xfrm>
            <a:off x="8214311" y="3463501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Oaty Cookie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8D5EEC7-8A87-BEC7-3A84-85EC1A5984C2}"/>
              </a:ext>
            </a:extLst>
          </p:cNvPr>
          <p:cNvSpPr txBox="1"/>
          <p:nvPr/>
        </p:nvSpPr>
        <p:spPr>
          <a:xfrm>
            <a:off x="6754124" y="1815121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Mandarin Cake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46E86E5-1DC9-6316-8859-89F9AFCAE3C7}"/>
              </a:ext>
            </a:extLst>
          </p:cNvPr>
          <p:cNvSpPr txBox="1"/>
          <p:nvPr/>
        </p:nvSpPr>
        <p:spPr>
          <a:xfrm>
            <a:off x="8173927" y="1825597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Vanilla Shortbread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B165ADF-947A-1F6C-9AF4-E1CCED5B9F06}"/>
              </a:ext>
            </a:extLst>
          </p:cNvPr>
          <p:cNvSpPr txBox="1"/>
          <p:nvPr/>
        </p:nvSpPr>
        <p:spPr>
          <a:xfrm>
            <a:off x="3781981" y="3425063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NEW</a:t>
            </a:r>
            <a:r>
              <a:rPr lang="en-GB" sz="800" dirty="0"/>
              <a:t> Iced Biscuit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900AA5D-ECBF-269D-F1DE-E1E73839E071}"/>
              </a:ext>
            </a:extLst>
          </p:cNvPr>
          <p:cNvSpPr txBox="1"/>
          <p:nvPr/>
        </p:nvSpPr>
        <p:spPr>
          <a:xfrm>
            <a:off x="5309477" y="3416797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Jelly and mandarins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96E5A32-115A-B23D-DA2E-42A8154163F1}"/>
              </a:ext>
            </a:extLst>
          </p:cNvPr>
          <p:cNvSpPr txBox="1"/>
          <p:nvPr/>
        </p:nvSpPr>
        <p:spPr>
          <a:xfrm>
            <a:off x="6579355" y="3491601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Peach Upside down cake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72D3A88-B763-C549-6B51-CF87FEADC33E}"/>
              </a:ext>
            </a:extLst>
          </p:cNvPr>
          <p:cNvSpPr txBox="1"/>
          <p:nvPr/>
        </p:nvSpPr>
        <p:spPr>
          <a:xfrm>
            <a:off x="8146111" y="5073335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Summer Lemon Cake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7F876A6-C553-C0A0-5A91-24FF88AA846B}"/>
              </a:ext>
            </a:extLst>
          </p:cNvPr>
          <p:cNvSpPr txBox="1"/>
          <p:nvPr/>
        </p:nvSpPr>
        <p:spPr>
          <a:xfrm>
            <a:off x="6651346" y="5092557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Chocolate Shortbread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7840748-DE5B-8189-19A9-9E265984CC42}"/>
              </a:ext>
            </a:extLst>
          </p:cNvPr>
          <p:cNvSpPr txBox="1"/>
          <p:nvPr/>
        </p:nvSpPr>
        <p:spPr>
          <a:xfrm>
            <a:off x="5285152" y="5119825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Eves Pudding and Cream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8401162-EA81-C6F3-5B74-E98D4C4366B2}"/>
              </a:ext>
            </a:extLst>
          </p:cNvPr>
          <p:cNvSpPr txBox="1"/>
          <p:nvPr/>
        </p:nvSpPr>
        <p:spPr>
          <a:xfrm>
            <a:off x="4392982" y="3739836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6331E49-5529-8B88-78B3-A9C1D99BEBF1}"/>
              </a:ext>
            </a:extLst>
          </p:cNvPr>
          <p:cNvSpPr txBox="1"/>
          <p:nvPr/>
        </p:nvSpPr>
        <p:spPr>
          <a:xfrm>
            <a:off x="4004864" y="5063250"/>
            <a:ext cx="144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Syrup Snap Biscuit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F53A1-C792-9AB9-253D-836108D1ADE4}"/>
              </a:ext>
            </a:extLst>
          </p:cNvPr>
          <p:cNvSpPr txBox="1"/>
          <p:nvPr/>
        </p:nvSpPr>
        <p:spPr>
          <a:xfrm>
            <a:off x="382848" y="753434"/>
            <a:ext cx="995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15/04/2024</a:t>
            </a:r>
          </a:p>
          <a:p>
            <a:r>
              <a:rPr lang="en-GB" sz="1000"/>
              <a:t>06/05/2024</a:t>
            </a:r>
          </a:p>
          <a:p>
            <a:r>
              <a:rPr lang="en-GB" sz="1000"/>
              <a:t>03/06/2024</a:t>
            </a:r>
          </a:p>
          <a:p>
            <a:r>
              <a:rPr lang="en-GB" sz="1000"/>
              <a:t>24/06/2024</a:t>
            </a:r>
          </a:p>
          <a:p>
            <a:r>
              <a:rPr lang="en-GB" sz="1000"/>
              <a:t>15/07/2024</a:t>
            </a:r>
          </a:p>
          <a:p>
            <a:r>
              <a:rPr lang="en-GB" sz="1000"/>
              <a:t>02/09/2024</a:t>
            </a:r>
          </a:p>
          <a:p>
            <a:r>
              <a:rPr lang="en-GB" sz="1000"/>
              <a:t>23/09/2024</a:t>
            </a:r>
          </a:p>
          <a:p>
            <a:r>
              <a:rPr lang="en-GB" sz="1000"/>
              <a:t>14/10/2024 </a:t>
            </a:r>
            <a:endParaRPr lang="en-GB" sz="1000" dirty="0"/>
          </a:p>
        </p:txBody>
      </p:sp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9A32A902-DF1C-6710-F442-02E4E177AA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13236" y="739061"/>
            <a:ext cx="168745" cy="167448"/>
          </a:xfrm>
          <a:prstGeom prst="rect">
            <a:avLst/>
          </a:prstGeom>
        </p:spPr>
      </p:pic>
      <p:pic>
        <p:nvPicPr>
          <p:cNvPr id="90" name="Picture 89" descr="A close up of a logo&#10;&#10;Description automatically generated">
            <a:extLst>
              <a:ext uri="{FF2B5EF4-FFF2-40B4-BE49-F238E27FC236}">
                <a16:creationId xmlns:a16="http://schemas.microsoft.com/office/drawing/2014/main" id="{424A7D48-7B89-6AB3-64D7-A232119D5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7822" y="2285388"/>
            <a:ext cx="168745" cy="167448"/>
          </a:xfrm>
          <a:prstGeom prst="rect">
            <a:avLst/>
          </a:prstGeom>
        </p:spPr>
      </p:pic>
      <p:pic>
        <p:nvPicPr>
          <p:cNvPr id="104" name="Picture 103" descr="A close up of a logo&#10;&#10;Description automatically generated">
            <a:extLst>
              <a:ext uri="{FF2B5EF4-FFF2-40B4-BE49-F238E27FC236}">
                <a16:creationId xmlns:a16="http://schemas.microsoft.com/office/drawing/2014/main" id="{F187F9DD-F0E8-1732-737A-31DD8BBDBD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42286" y="3981002"/>
            <a:ext cx="168745" cy="167448"/>
          </a:xfrm>
          <a:prstGeom prst="rect">
            <a:avLst/>
          </a:prstGeom>
        </p:spPr>
      </p:pic>
      <p:pic>
        <p:nvPicPr>
          <p:cNvPr id="106" name="Picture 105" descr="A close up of a logo&#10;&#10;Description automatically generated">
            <a:extLst>
              <a:ext uri="{FF2B5EF4-FFF2-40B4-BE49-F238E27FC236}">
                <a16:creationId xmlns:a16="http://schemas.microsoft.com/office/drawing/2014/main" id="{8DB43256-01A9-9694-8392-835D4070D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268883" y="3457796"/>
            <a:ext cx="168745" cy="167448"/>
          </a:xfrm>
          <a:prstGeom prst="rect">
            <a:avLst/>
          </a:prstGeom>
        </p:spPr>
      </p:pic>
      <p:pic>
        <p:nvPicPr>
          <p:cNvPr id="109" name="Picture 108" descr="A picture containing object&#10;&#10;Description automatically generated">
            <a:extLst>
              <a:ext uri="{FF2B5EF4-FFF2-40B4-BE49-F238E27FC236}">
                <a16:creationId xmlns:a16="http://schemas.microsoft.com/office/drawing/2014/main" id="{1D1CA3BC-2609-22CC-C2A3-A0829B06F9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23655" y="1095511"/>
            <a:ext cx="235745" cy="135327"/>
          </a:xfrm>
          <a:prstGeom prst="rect">
            <a:avLst/>
          </a:prstGeom>
        </p:spPr>
      </p:pic>
      <p:pic>
        <p:nvPicPr>
          <p:cNvPr id="127" name="Picture 126" descr="A picture containing object&#10;&#10;Description automatically generated">
            <a:extLst>
              <a:ext uri="{FF2B5EF4-FFF2-40B4-BE49-F238E27FC236}">
                <a16:creationId xmlns:a16="http://schemas.microsoft.com/office/drawing/2014/main" id="{4BCE9AAD-051B-754A-6CD3-D74BFDEAA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25" y="1169969"/>
            <a:ext cx="187830" cy="107822"/>
          </a:xfrm>
          <a:prstGeom prst="rect">
            <a:avLst/>
          </a:prstGeom>
        </p:spPr>
      </p:pic>
      <p:pic>
        <p:nvPicPr>
          <p:cNvPr id="128" name="Picture 127" descr="A picture containing object&#10;&#10;Description automatically generated">
            <a:extLst>
              <a:ext uri="{FF2B5EF4-FFF2-40B4-BE49-F238E27FC236}">
                <a16:creationId xmlns:a16="http://schemas.microsoft.com/office/drawing/2014/main" id="{44714E9D-D659-4B73-07F9-EF1EC91CD6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23" y="1355368"/>
            <a:ext cx="232717" cy="133589"/>
          </a:xfrm>
          <a:prstGeom prst="rect">
            <a:avLst/>
          </a:prstGeom>
        </p:spPr>
      </p:pic>
      <p:pic>
        <p:nvPicPr>
          <p:cNvPr id="129" name="Picture 128" descr="A picture containing object&#10;&#10;Description automatically generated">
            <a:extLst>
              <a:ext uri="{FF2B5EF4-FFF2-40B4-BE49-F238E27FC236}">
                <a16:creationId xmlns:a16="http://schemas.microsoft.com/office/drawing/2014/main" id="{6BE1FF6A-E31F-59E4-8DBD-0E3DCB96F7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93" y="1384011"/>
            <a:ext cx="187830" cy="107822"/>
          </a:xfrm>
          <a:prstGeom prst="rect">
            <a:avLst/>
          </a:prstGeom>
        </p:spPr>
      </p:pic>
      <p:pic>
        <p:nvPicPr>
          <p:cNvPr id="130" name="Picture 129" descr="A picture containing object&#10;&#10;Description automatically generated">
            <a:extLst>
              <a:ext uri="{FF2B5EF4-FFF2-40B4-BE49-F238E27FC236}">
                <a16:creationId xmlns:a16="http://schemas.microsoft.com/office/drawing/2014/main" id="{5956E6DD-DAEA-6F27-FCBC-4950C3CAE1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01" y="2982127"/>
            <a:ext cx="203479" cy="116805"/>
          </a:xfrm>
          <a:prstGeom prst="rect">
            <a:avLst/>
          </a:prstGeom>
        </p:spPr>
      </p:pic>
      <p:pic>
        <p:nvPicPr>
          <p:cNvPr id="131" name="Picture 130" descr="A picture containing object&#10;&#10;Description automatically generated">
            <a:extLst>
              <a:ext uri="{FF2B5EF4-FFF2-40B4-BE49-F238E27FC236}">
                <a16:creationId xmlns:a16="http://schemas.microsoft.com/office/drawing/2014/main" id="{34769939-5B48-4C8D-394A-00DDE645B8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94" y="3000656"/>
            <a:ext cx="187830" cy="107822"/>
          </a:xfrm>
          <a:prstGeom prst="rect">
            <a:avLst/>
          </a:prstGeom>
        </p:spPr>
      </p:pic>
      <p:pic>
        <p:nvPicPr>
          <p:cNvPr id="132" name="Picture 131" descr="A picture containing object&#10;&#10;Description automatically generated">
            <a:extLst>
              <a:ext uri="{FF2B5EF4-FFF2-40B4-BE49-F238E27FC236}">
                <a16:creationId xmlns:a16="http://schemas.microsoft.com/office/drawing/2014/main" id="{768BA5C0-335F-7C62-AF6E-F1C51C936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90398" y="4628218"/>
            <a:ext cx="240349" cy="137970"/>
          </a:xfrm>
          <a:prstGeom prst="rect">
            <a:avLst/>
          </a:prstGeom>
        </p:spPr>
      </p:pic>
      <p:pic>
        <p:nvPicPr>
          <p:cNvPr id="133" name="Picture 132" descr="A picture containing object&#10;&#10;Description automatically generated">
            <a:extLst>
              <a:ext uri="{FF2B5EF4-FFF2-40B4-BE49-F238E27FC236}">
                <a16:creationId xmlns:a16="http://schemas.microsoft.com/office/drawing/2014/main" id="{7477BBF9-81C6-7DF4-E655-7E9A82CDCD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93" y="4607548"/>
            <a:ext cx="187830" cy="107822"/>
          </a:xfrm>
          <a:prstGeom prst="rect">
            <a:avLst/>
          </a:prstGeom>
        </p:spPr>
      </p:pic>
      <p:pic>
        <p:nvPicPr>
          <p:cNvPr id="134" name="Picture 133" descr="A picture containing object&#10;&#10;Description automatically generated">
            <a:extLst>
              <a:ext uri="{FF2B5EF4-FFF2-40B4-BE49-F238E27FC236}">
                <a16:creationId xmlns:a16="http://schemas.microsoft.com/office/drawing/2014/main" id="{37CD0D1B-DB20-8EC2-6D25-3AB02D230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30" y="2760933"/>
            <a:ext cx="187830" cy="107822"/>
          </a:xfrm>
          <a:prstGeom prst="rect">
            <a:avLst/>
          </a:prstGeom>
        </p:spPr>
      </p:pic>
      <p:pic>
        <p:nvPicPr>
          <p:cNvPr id="135" name="Picture 134" descr="A picture containing object&#10;&#10;Description automatically generated">
            <a:extLst>
              <a:ext uri="{FF2B5EF4-FFF2-40B4-BE49-F238E27FC236}">
                <a16:creationId xmlns:a16="http://schemas.microsoft.com/office/drawing/2014/main" id="{A222E997-8F32-2286-E364-576EF0E752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34" y="2715179"/>
            <a:ext cx="200364" cy="115017"/>
          </a:xfrm>
          <a:prstGeom prst="rect">
            <a:avLst/>
          </a:prstGeom>
        </p:spPr>
      </p:pic>
      <p:pic>
        <p:nvPicPr>
          <p:cNvPr id="136" name="Picture 135" descr="A picture containing object&#10;&#10;Description automatically generated">
            <a:extLst>
              <a:ext uri="{FF2B5EF4-FFF2-40B4-BE49-F238E27FC236}">
                <a16:creationId xmlns:a16="http://schemas.microsoft.com/office/drawing/2014/main" id="{DB5C1FCB-0B17-B899-0935-5843F3A0C2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06" y="4262638"/>
            <a:ext cx="187830" cy="107822"/>
          </a:xfrm>
          <a:prstGeom prst="rect">
            <a:avLst/>
          </a:prstGeom>
        </p:spPr>
      </p:pic>
      <p:pic>
        <p:nvPicPr>
          <p:cNvPr id="140" name="Picture 139" descr="A picture containing object&#10;&#10;Description automatically generated">
            <a:extLst>
              <a:ext uri="{FF2B5EF4-FFF2-40B4-BE49-F238E27FC236}">
                <a16:creationId xmlns:a16="http://schemas.microsoft.com/office/drawing/2014/main" id="{40E116D6-6A06-85C6-3788-4C3E23B427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03" y="4446692"/>
            <a:ext cx="187830" cy="107822"/>
          </a:xfrm>
          <a:prstGeom prst="rect">
            <a:avLst/>
          </a:prstGeom>
        </p:spPr>
      </p:pic>
      <p:pic>
        <p:nvPicPr>
          <p:cNvPr id="141" name="Picture 140" descr="A close up of a logo&#10;&#10;Description automatically generated">
            <a:extLst>
              <a:ext uri="{FF2B5EF4-FFF2-40B4-BE49-F238E27FC236}">
                <a16:creationId xmlns:a16="http://schemas.microsoft.com/office/drawing/2014/main" id="{3E53258D-4E74-F25B-C96F-BDA76B28D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52" y="726055"/>
            <a:ext cx="154776" cy="160216"/>
          </a:xfrm>
          <a:prstGeom prst="rect">
            <a:avLst/>
          </a:prstGeom>
        </p:spPr>
      </p:pic>
      <p:pic>
        <p:nvPicPr>
          <p:cNvPr id="142" name="Picture 141" descr="A close up of a logo&#10;&#10;Description automatically generated">
            <a:extLst>
              <a:ext uri="{FF2B5EF4-FFF2-40B4-BE49-F238E27FC236}">
                <a16:creationId xmlns:a16="http://schemas.microsoft.com/office/drawing/2014/main" id="{8BCE7721-BFDA-EFDC-F65C-F851A42E7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82" y="2613614"/>
            <a:ext cx="141805" cy="146790"/>
          </a:xfrm>
          <a:prstGeom prst="rect">
            <a:avLst/>
          </a:prstGeom>
        </p:spPr>
      </p:pic>
      <p:pic>
        <p:nvPicPr>
          <p:cNvPr id="143" name="Picture 142" descr="A picture containing object&#10;&#10;Description automatically generated">
            <a:extLst>
              <a:ext uri="{FF2B5EF4-FFF2-40B4-BE49-F238E27FC236}">
                <a16:creationId xmlns:a16="http://schemas.microsoft.com/office/drawing/2014/main" id="{88245EC9-049C-3262-2397-959CB487D0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59" y="2697131"/>
            <a:ext cx="232717" cy="13358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C4AE3A-9AEC-0AE0-BBEC-1442B4064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69" y="3868253"/>
            <a:ext cx="527076" cy="32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C72FEC-143D-8435-9293-AF1F2F8F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16" y="4202974"/>
            <a:ext cx="534140" cy="34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9F7E5C-2B1F-14CC-E186-6C93F52DA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61" y="728100"/>
            <a:ext cx="295770" cy="19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033F6EFB-91D2-C4E5-C0A8-B38EE4BD77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94" y="1883980"/>
            <a:ext cx="232337" cy="133371"/>
          </a:xfrm>
          <a:prstGeom prst="rect">
            <a:avLst/>
          </a:prstGeom>
        </p:spPr>
      </p:pic>
      <p:pic>
        <p:nvPicPr>
          <p:cNvPr id="145" name="Picture 144" descr="A picture containing object&#10;&#10;Description automatically generated">
            <a:extLst>
              <a:ext uri="{FF2B5EF4-FFF2-40B4-BE49-F238E27FC236}">
                <a16:creationId xmlns:a16="http://schemas.microsoft.com/office/drawing/2014/main" id="{6B2B5732-B9B4-3507-0C01-F0E63EFD4F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68" y="3496865"/>
            <a:ext cx="232717" cy="133589"/>
          </a:xfrm>
          <a:prstGeom prst="rect">
            <a:avLst/>
          </a:prstGeom>
        </p:spPr>
      </p:pic>
      <p:pic>
        <p:nvPicPr>
          <p:cNvPr id="146" name="Picture 145" descr="A picture containing object&#10;&#10;Description automatically generated">
            <a:extLst>
              <a:ext uri="{FF2B5EF4-FFF2-40B4-BE49-F238E27FC236}">
                <a16:creationId xmlns:a16="http://schemas.microsoft.com/office/drawing/2014/main" id="{53E49098-6D31-00B7-B852-2180368BE5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3" y="3578351"/>
            <a:ext cx="232717" cy="133589"/>
          </a:xfrm>
          <a:prstGeom prst="rect">
            <a:avLst/>
          </a:prstGeom>
        </p:spPr>
      </p:pic>
      <p:pic>
        <p:nvPicPr>
          <p:cNvPr id="147" name="Picture 146" descr="A picture containing object&#10;&#10;Description automatically generated">
            <a:extLst>
              <a:ext uri="{FF2B5EF4-FFF2-40B4-BE49-F238E27FC236}">
                <a16:creationId xmlns:a16="http://schemas.microsoft.com/office/drawing/2014/main" id="{C54F29AD-AE71-3020-943B-A7249ED21D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81" y="3506434"/>
            <a:ext cx="232717" cy="133589"/>
          </a:xfrm>
          <a:prstGeom prst="rect">
            <a:avLst/>
          </a:prstGeom>
        </p:spPr>
      </p:pic>
      <p:pic>
        <p:nvPicPr>
          <p:cNvPr id="148" name="Picture 147" descr="A picture containing object&#10;&#10;Description automatically generated">
            <a:extLst>
              <a:ext uri="{FF2B5EF4-FFF2-40B4-BE49-F238E27FC236}">
                <a16:creationId xmlns:a16="http://schemas.microsoft.com/office/drawing/2014/main" id="{0226A3F8-6ED1-4CC4-5192-6601008C3C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2" y="5113590"/>
            <a:ext cx="232717" cy="133589"/>
          </a:xfrm>
          <a:prstGeom prst="rect">
            <a:avLst/>
          </a:prstGeom>
        </p:spPr>
      </p:pic>
      <p:pic>
        <p:nvPicPr>
          <p:cNvPr id="149" name="Picture 148" descr="A picture containing object&#10;&#10;Description automatically generated">
            <a:extLst>
              <a:ext uri="{FF2B5EF4-FFF2-40B4-BE49-F238E27FC236}">
                <a16:creationId xmlns:a16="http://schemas.microsoft.com/office/drawing/2014/main" id="{DA0C12C8-D3C8-A07E-AD40-AFCC88E22C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72" y="5130075"/>
            <a:ext cx="232717" cy="1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2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8093B-9A4B-44A5-98CB-8D94E41BF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e0a47-ab42-4430-94e8-3d4d86c1f956"/>
    <ds:schemaRef ds:uri="4ff6cdd7-f66e-47e1-87c6-2be81c84d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purl.org/dc/dcmitype/"/>
    <ds:schemaRef ds:uri="4ff6cdd7-f66e-47e1-87c6-2be81c84d476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e1e0a47-ab42-4430-94e8-3d4d86c1f95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24226</TotalTime>
  <Words>452</Words>
  <Application>Microsoft Office PowerPoint</Application>
  <PresentationFormat>A4 Paper (210x297 mm)</PresentationFormat>
  <Paragraphs>118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Susan Lane</cp:lastModifiedBy>
  <cp:revision>143</cp:revision>
  <cp:lastPrinted>2024-02-13T09:06:49Z</cp:lastPrinted>
  <dcterms:created xsi:type="dcterms:W3CDTF">2014-08-19T19:35:20Z</dcterms:created>
  <dcterms:modified xsi:type="dcterms:W3CDTF">2024-02-29T15:17:01Z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