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8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42E5E-29E2-4BCA-84F6-AAAFCCB3F8C6}" v="24" dt="2025-09-11T15:57:20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114" d="100"/>
          <a:sy n="114" d="100"/>
        </p:scale>
        <p:origin x="91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B2D26771-4F57-199F-2CD9-C54C7FD3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5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73209" y="6088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863" y="9584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67863" y="1541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Four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9931" y="18035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503296" y="2234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85770" y="260565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89945" y="315020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Four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9777" y="3456644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495107" y="387814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499777" y="418444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42598" y="47762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Four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03296" y="50559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68232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9566" y="17478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DB491F4-42D1-D4C4-B005-CFC411E76248}"/>
              </a:ext>
            </a:extLst>
          </p:cNvPr>
          <p:cNvCxnSpPr/>
          <p:nvPr/>
        </p:nvCxnSpPr>
        <p:spPr>
          <a:xfrm>
            <a:off x="4206818" y="92790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47445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232210" y="174522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06262" y="9275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21072" y="13335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44618" y="1740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7030558" y="134214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35232" y="17438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95933" y="92899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66494" y="13372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92382" y="17386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74816" y="314363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774815" y="34167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226454" y="29032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3921" y="315296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85621" y="293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74640" y="31501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58210" y="315695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81674" y="293701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97689" y="29607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92382" y="31587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B4154F1-CA7C-909F-FB68-235772EBBC67}"/>
              </a:ext>
            </a:extLst>
          </p:cNvPr>
          <p:cNvCxnSpPr/>
          <p:nvPr/>
        </p:nvCxnSpPr>
        <p:spPr>
          <a:xfrm>
            <a:off x="2757599" y="41332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47929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760612" y="47826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90567" y="40977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26454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8641" y="47780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13587AC-A3A8-A8B5-49E0-E4A3B8AE5404}"/>
              </a:ext>
            </a:extLst>
          </p:cNvPr>
          <p:cNvCxnSpPr/>
          <p:nvPr/>
        </p:nvCxnSpPr>
        <p:spPr>
          <a:xfrm>
            <a:off x="5541764" y="410510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61308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613086" y="47798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87206" y="47705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699875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12899" y="4125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91213" y="4575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97027" y="498926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2EC62E-9DD2-3BEF-CC0E-0411E6E8423D}"/>
              </a:ext>
            </a:extLst>
          </p:cNvPr>
          <p:cNvSpPr txBox="1"/>
          <p:nvPr/>
        </p:nvSpPr>
        <p:spPr>
          <a:xfrm>
            <a:off x="261258" y="35575"/>
            <a:ext cx="1414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4 Choice Menu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Autumn Winter 2025 2026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9C8BD0-426B-7DD9-E593-D2DD95357199}"/>
              </a:ext>
            </a:extLst>
          </p:cNvPr>
          <p:cNvCxnSpPr/>
          <p:nvPr/>
        </p:nvCxnSpPr>
        <p:spPr>
          <a:xfrm>
            <a:off x="7028594" y="92794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B9EAF5-A8AA-0CAB-2FCC-E3D001A83DE4}"/>
              </a:ext>
            </a:extLst>
          </p:cNvPr>
          <p:cNvCxnSpPr/>
          <p:nvPr/>
        </p:nvCxnSpPr>
        <p:spPr>
          <a:xfrm>
            <a:off x="2782207" y="258534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72011-070E-2D07-91DB-88B0B7E522EF}"/>
              </a:ext>
            </a:extLst>
          </p:cNvPr>
          <p:cNvCxnSpPr/>
          <p:nvPr/>
        </p:nvCxnSpPr>
        <p:spPr>
          <a:xfrm>
            <a:off x="4189590" y="25680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72B228-D931-6512-ADB9-019377F38E70}"/>
              </a:ext>
            </a:extLst>
          </p:cNvPr>
          <p:cNvCxnSpPr/>
          <p:nvPr/>
        </p:nvCxnSpPr>
        <p:spPr>
          <a:xfrm>
            <a:off x="5606262" y="251214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EFCA15-2C05-432B-9D8F-68D5CE6434B8}"/>
              </a:ext>
            </a:extLst>
          </p:cNvPr>
          <p:cNvCxnSpPr/>
          <p:nvPr/>
        </p:nvCxnSpPr>
        <p:spPr>
          <a:xfrm>
            <a:off x="8512899" y="26370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7E7303-DE10-112C-9133-EF73D78941F8}"/>
              </a:ext>
            </a:extLst>
          </p:cNvPr>
          <p:cNvCxnSpPr/>
          <p:nvPr/>
        </p:nvCxnSpPr>
        <p:spPr>
          <a:xfrm>
            <a:off x="6981675" y="2542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AE17C-5654-DCCB-17CB-D648A334F73E}"/>
              </a:ext>
            </a:extLst>
          </p:cNvPr>
          <p:cNvCxnSpPr/>
          <p:nvPr/>
        </p:nvCxnSpPr>
        <p:spPr>
          <a:xfrm>
            <a:off x="7028594" y="41514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C7C44BD-67CF-5735-4BDF-C25A7AAC8A24}"/>
              </a:ext>
            </a:extLst>
          </p:cNvPr>
          <p:cNvCxnSpPr/>
          <p:nvPr/>
        </p:nvCxnSpPr>
        <p:spPr>
          <a:xfrm>
            <a:off x="2774819" y="90919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D5A464-F2ED-B91C-443D-13F3CDC71363}"/>
              </a:ext>
            </a:extLst>
          </p:cNvPr>
          <p:cNvSpPr txBox="1"/>
          <p:nvPr/>
        </p:nvSpPr>
        <p:spPr>
          <a:xfrm>
            <a:off x="1480082" y="127516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0C7989A-8D92-F1F2-F215-0C2C3CC0B33C}"/>
              </a:ext>
            </a:extLst>
          </p:cNvPr>
          <p:cNvCxnSpPr/>
          <p:nvPr/>
        </p:nvCxnSpPr>
        <p:spPr>
          <a:xfrm>
            <a:off x="2747929" y="152512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F9147ED-81DB-97E3-5598-17C266130EC2}"/>
              </a:ext>
            </a:extLst>
          </p:cNvPr>
          <p:cNvCxnSpPr/>
          <p:nvPr/>
        </p:nvCxnSpPr>
        <p:spPr>
          <a:xfrm>
            <a:off x="4226454" y="148290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A7AE17-9292-0752-963D-14DA7EC9CB53}"/>
              </a:ext>
            </a:extLst>
          </p:cNvPr>
          <p:cNvCxnSpPr/>
          <p:nvPr/>
        </p:nvCxnSpPr>
        <p:spPr>
          <a:xfrm>
            <a:off x="5629860" y="15300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68E5609-4D04-BA19-7CBC-78C9F93AA4FB}"/>
              </a:ext>
            </a:extLst>
          </p:cNvPr>
          <p:cNvCxnSpPr/>
          <p:nvPr/>
        </p:nvCxnSpPr>
        <p:spPr>
          <a:xfrm>
            <a:off x="7035232" y="15300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A82C9F1-A43C-4E5A-AD60-C8489D3C03AF}"/>
              </a:ext>
            </a:extLst>
          </p:cNvPr>
          <p:cNvCxnSpPr/>
          <p:nvPr/>
        </p:nvCxnSpPr>
        <p:spPr>
          <a:xfrm>
            <a:off x="8543282" y="153424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184FA2-DB4D-185C-A102-15532179C594}"/>
              </a:ext>
            </a:extLst>
          </p:cNvPr>
          <p:cNvCxnSpPr/>
          <p:nvPr/>
        </p:nvCxnSpPr>
        <p:spPr>
          <a:xfrm>
            <a:off x="2774815" y="29105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C622C5-B245-5FF5-072E-DA4B126A2DE9}"/>
              </a:ext>
            </a:extLst>
          </p:cNvPr>
          <p:cNvCxnSpPr/>
          <p:nvPr/>
        </p:nvCxnSpPr>
        <p:spPr>
          <a:xfrm>
            <a:off x="4193920" y="34058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9D1690-4040-F772-5CC2-9AE3FE80D56F}"/>
              </a:ext>
            </a:extLst>
          </p:cNvPr>
          <p:cNvCxnSpPr/>
          <p:nvPr/>
        </p:nvCxnSpPr>
        <p:spPr>
          <a:xfrm>
            <a:off x="5605535" y="342601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1296E3-CD48-3B08-67F7-C99C2D4D5316}"/>
              </a:ext>
            </a:extLst>
          </p:cNvPr>
          <p:cNvCxnSpPr/>
          <p:nvPr/>
        </p:nvCxnSpPr>
        <p:spPr>
          <a:xfrm>
            <a:off x="6981674" y="34044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81419A-23A3-4D36-681D-7DB83EB3DFC3}"/>
              </a:ext>
            </a:extLst>
          </p:cNvPr>
          <p:cNvCxnSpPr/>
          <p:nvPr/>
        </p:nvCxnSpPr>
        <p:spPr>
          <a:xfrm>
            <a:off x="8491214" y="33993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B3691A5-6045-54C3-59F6-5B453BE2D625}"/>
              </a:ext>
            </a:extLst>
          </p:cNvPr>
          <p:cNvCxnSpPr/>
          <p:nvPr/>
        </p:nvCxnSpPr>
        <p:spPr>
          <a:xfrm>
            <a:off x="8512899" y="477189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A217B37-74F2-C3C3-C344-D0AD3824686B}"/>
              </a:ext>
            </a:extLst>
          </p:cNvPr>
          <p:cNvCxnSpPr/>
          <p:nvPr/>
        </p:nvCxnSpPr>
        <p:spPr>
          <a:xfrm>
            <a:off x="7011658" y="478226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418FC26-1A70-1760-73C1-83F12860224F}"/>
              </a:ext>
            </a:extLst>
          </p:cNvPr>
          <p:cNvCxnSpPr/>
          <p:nvPr/>
        </p:nvCxnSpPr>
        <p:spPr>
          <a:xfrm>
            <a:off x="5613085" y="49881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482FBC4-B6C0-4205-B980-F13B7EE61795}"/>
              </a:ext>
            </a:extLst>
          </p:cNvPr>
          <p:cNvCxnSpPr/>
          <p:nvPr/>
        </p:nvCxnSpPr>
        <p:spPr>
          <a:xfrm>
            <a:off x="7011658" y="498609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1FA6D6-7B18-BDE3-742F-0262E46F02B7}"/>
              </a:ext>
            </a:extLst>
          </p:cNvPr>
          <p:cNvCxnSpPr/>
          <p:nvPr/>
        </p:nvCxnSpPr>
        <p:spPr>
          <a:xfrm>
            <a:off x="4208641" y="499235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D91E191-FACE-6EBF-449C-56BA1A5E77E0}"/>
              </a:ext>
            </a:extLst>
          </p:cNvPr>
          <p:cNvCxnSpPr/>
          <p:nvPr/>
        </p:nvCxnSpPr>
        <p:spPr>
          <a:xfrm>
            <a:off x="2782206" y="5032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408A819-D996-FD11-518D-7B5C5FC2005C}"/>
              </a:ext>
            </a:extLst>
          </p:cNvPr>
          <p:cNvSpPr txBox="1"/>
          <p:nvPr/>
        </p:nvSpPr>
        <p:spPr>
          <a:xfrm>
            <a:off x="1540380" y="450585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06000D5-1E54-63DA-73C9-02DB3DDEDEA8}"/>
              </a:ext>
            </a:extLst>
          </p:cNvPr>
          <p:cNvSpPr txBox="1"/>
          <p:nvPr/>
        </p:nvSpPr>
        <p:spPr>
          <a:xfrm>
            <a:off x="362240" y="2396169"/>
            <a:ext cx="980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5621665-F685-1F23-6963-E1CD2166EAA3}"/>
              </a:ext>
            </a:extLst>
          </p:cNvPr>
          <p:cNvSpPr txBox="1"/>
          <p:nvPr/>
        </p:nvSpPr>
        <p:spPr>
          <a:xfrm>
            <a:off x="408265" y="4031022"/>
            <a:ext cx="980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393BC8-D0DD-510F-61C3-677AB606857B}"/>
              </a:ext>
            </a:extLst>
          </p:cNvPr>
          <p:cNvSpPr txBox="1"/>
          <p:nvPr/>
        </p:nvSpPr>
        <p:spPr>
          <a:xfrm>
            <a:off x="1845066" y="5471959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72B676D-15CC-A734-7692-FE612B29C7D8}"/>
              </a:ext>
            </a:extLst>
          </p:cNvPr>
          <p:cNvSpPr txBox="1"/>
          <p:nvPr/>
        </p:nvSpPr>
        <p:spPr>
          <a:xfrm>
            <a:off x="4363215" y="5445819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27E25AF-E74E-97CA-CD6E-ACB7E6F5F6A7}"/>
              </a:ext>
            </a:extLst>
          </p:cNvPr>
          <p:cNvSpPr txBox="1"/>
          <p:nvPr/>
        </p:nvSpPr>
        <p:spPr>
          <a:xfrm>
            <a:off x="5390666" y="5445819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89E2A90-B46A-9209-8B8E-61CF965C4CAA}"/>
              </a:ext>
            </a:extLst>
          </p:cNvPr>
          <p:cNvSpPr txBox="1"/>
          <p:nvPr/>
        </p:nvSpPr>
        <p:spPr>
          <a:xfrm>
            <a:off x="3148377" y="544090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pic>
        <p:nvPicPr>
          <p:cNvPr id="168" name="Picture 167" descr="A close up of a logo&#10;&#10;Description automatically generated">
            <a:extLst>
              <a:ext uri="{FF2B5EF4-FFF2-40B4-BE49-F238E27FC236}">
                <a16:creationId xmlns:a16="http://schemas.microsoft.com/office/drawing/2014/main" id="{47A89308-DE8E-49D2-92BD-4D2C644AD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0650" y="5446381"/>
            <a:ext cx="222377" cy="220668"/>
          </a:xfrm>
          <a:prstGeom prst="rect">
            <a:avLst/>
          </a:prstGeom>
        </p:spPr>
      </p:pic>
      <p:pic>
        <p:nvPicPr>
          <p:cNvPr id="169" name="Picture 168" descr="A picture containing shape&#10;&#10;Description automatically generated">
            <a:extLst>
              <a:ext uri="{FF2B5EF4-FFF2-40B4-BE49-F238E27FC236}">
                <a16:creationId xmlns:a16="http://schemas.microsoft.com/office/drawing/2014/main" id="{A3EC5997-B9AA-82C3-647C-C920A7113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06" y="5443977"/>
            <a:ext cx="231314" cy="200055"/>
          </a:xfrm>
          <a:prstGeom prst="rect">
            <a:avLst/>
          </a:prstGeom>
        </p:spPr>
      </p:pic>
      <p:pic>
        <p:nvPicPr>
          <p:cNvPr id="170" name="Picture 169" descr="A picture containing object&#10;&#10;Description automatically generated">
            <a:extLst>
              <a:ext uri="{FF2B5EF4-FFF2-40B4-BE49-F238E27FC236}">
                <a16:creationId xmlns:a16="http://schemas.microsoft.com/office/drawing/2014/main" id="{F38943CD-533B-57ED-704D-8AD7FC5A4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72" y="5488783"/>
            <a:ext cx="202846" cy="116442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2F4FA1CD-6233-AC97-DE96-1B8E87FDDDFD}"/>
              </a:ext>
            </a:extLst>
          </p:cNvPr>
          <p:cNvSpPr txBox="1"/>
          <p:nvPr/>
        </p:nvSpPr>
        <p:spPr>
          <a:xfrm>
            <a:off x="1489945" y="291254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Three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F7AE7-BCAE-8025-6811-A15F1A188FDE}"/>
              </a:ext>
            </a:extLst>
          </p:cNvPr>
          <p:cNvSpPr txBox="1"/>
          <p:nvPr/>
        </p:nvSpPr>
        <p:spPr>
          <a:xfrm>
            <a:off x="586934" y="575809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2E89FF82-1E96-A586-962D-C08F2415B72E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4E5DF9F-7A29-6463-3496-C9B5C0189F63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20B9D64-6052-7835-935B-39305CF9143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7CE3AC8-B3CE-D9FC-B145-336DCA44B3E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3E1275EC-46D8-BC53-C557-09888171E9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DDAC53F4-C04A-1210-543A-36CFDBFB568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73C5A0A8-7C7B-4810-1E27-AE6C4A10AD1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320583B4-8E71-3E7E-3CCE-69813AC04E1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5">
                <a:extLst>
                  <a:ext uri="{FF2B5EF4-FFF2-40B4-BE49-F238E27FC236}">
                    <a16:creationId xmlns:a16="http://schemas.microsoft.com/office/drawing/2014/main" id="{878F5A45-AC89-9DE9-8B05-D4D8CD59258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A1D3096-89C5-84A9-25C8-FEFF9FFA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08470"/>
              </p:ext>
            </p:extLst>
          </p:nvPr>
        </p:nvGraphicFramePr>
        <p:xfrm>
          <a:off x="2319651" y="-29763"/>
          <a:ext cx="7584535" cy="252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907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16907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516907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6907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516907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839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7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839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70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Bap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  <a:b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700" b="0" i="0" u="none" strike="noStrike" noProof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Tuna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Mayo Baguette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/>
                        </a:rPr>
                        <a:t>Vegetarian Wellington with Roast Potatoes and Gravy</a:t>
                      </a:r>
                    </a:p>
                    <a:p>
                      <a:pPr algn="ctr"/>
                      <a:endParaRPr lang="en-GB" sz="70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algn="ctr"/>
                      <a:br>
                        <a:rPr lang="en-US" sz="700" dirty="0">
                          <a:latin typeface="Century Gothic"/>
                        </a:rPr>
                      </a:br>
                      <a:r>
                        <a:rPr lang="en-US" sz="700" dirty="0">
                          <a:latin typeface="Century Gothic"/>
                        </a:rPr>
                        <a:t>Hot Roast Baguette</a:t>
                      </a:r>
                      <a:endParaRPr lang="en-GB" sz="7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Ham Bap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 Finger Bap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412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Apple crumb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Jelly and 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Sponge and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24331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00" b="0" dirty="0">
                        <a:latin typeface="Century Gothic"/>
                      </a:endParaRP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2918E1A-0051-F69A-B705-D1AB74C98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95829"/>
              </p:ext>
            </p:extLst>
          </p:nvPr>
        </p:nvGraphicFramePr>
        <p:xfrm>
          <a:off x="2247547" y="2050003"/>
          <a:ext cx="7516869" cy="203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374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0887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9418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607061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503374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  </a:t>
                      </a:r>
                      <a:b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          Pizza 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with Seasoned Potatoes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Quorn with Seasoned Potatoes</a:t>
                      </a:r>
                      <a:r>
                        <a:rPr lang="en-GB" sz="7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US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Hot Roast Baguette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b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</a:t>
                      </a:r>
                      <a:b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Egg Mayonnaise Bap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Ham Baguette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Bap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Tomato Sauce </a:t>
                      </a:r>
                    </a:p>
                    <a:p>
                      <a:pPr algn="ctr"/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algn="ctr"/>
                      <a:b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 Finger Baguette</a:t>
                      </a:r>
                      <a:b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 NEW 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Gingerbread Cookie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Brownie with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Salad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Toffee Apple Crumble &amp; Custard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F5CFB0F-83A2-2CCF-0F82-F3CDAC3EB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45623"/>
              </p:ext>
            </p:extLst>
          </p:nvPr>
        </p:nvGraphicFramePr>
        <p:xfrm>
          <a:off x="2448556" y="3738435"/>
          <a:ext cx="7020000" cy="172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Sausage with Roast Potatoes and Gravy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Caribbean Chicken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Caribbean Stew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with Cheese beans or Tuna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90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r>
                        <a:rPr lang="en-GB" sz="7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All day vegetarian Breakfast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700" dirty="0">
                          <a:latin typeface="Century Gothic" panose="020B0502020202020204" pitchFamily="34" charset="0"/>
                        </a:rPr>
                      </a:b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Jacket Potato with cheese beans or Tuna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and Gravy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Pasta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Tuna Mayo and Cucumber Bap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Bap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Hot Sausage Baguette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 Bap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 Finger Bap 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/>
                        </a:rPr>
                        <a:t>NEW </a:t>
                      </a:r>
                      <a:r>
                        <a:rPr lang="en-GB" sz="700" dirty="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Cornflake Tart 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84162355-D3D3-6147-A440-DDFB6DEA7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70" y="2728066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8B432B8-BC51-6D06-FE67-E82CED520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90" y="1160014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26BA16A2-D441-36FB-E0A7-277CB386D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12" y="1176135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F573CEFB-E44C-2101-4881-18914E039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78" y="1102489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D6364B8C-9870-0ABD-2B55-5A203FDBB9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76" y="2977885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CA198ACE-F94B-E351-1537-4F998D8EB5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36" y="2969215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938B5C71-6247-7A0F-948B-5EAA19C45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45" y="2982015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D8821FDE-8604-EA27-2CF7-C4A8A4743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40" y="4316652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B0012AEF-25D3-6FE3-42DA-BFEC60497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87" y="4560201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B3125AFA-A37B-C7EF-39F9-E36BE2FAF8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01" y="42883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BDB912-7215-34F6-36DD-28168F01F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27" y="4233350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72B3B80D-0252-A5C1-6C66-47E9A6D268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62" y="4517574"/>
            <a:ext cx="202846" cy="116442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8D569B38-F701-0A7B-8C42-372A11FE2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07" y="4599375"/>
            <a:ext cx="202846" cy="116442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50BC5D04-DAB1-EFD0-BF8E-7A51BB962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85997" y="4965811"/>
            <a:ext cx="222377" cy="220668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DA478927-7ACF-1ABA-3318-66D445B4D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75694" y="2179970"/>
            <a:ext cx="222377" cy="220668"/>
          </a:xfrm>
          <a:prstGeom prst="rect">
            <a:avLst/>
          </a:prstGeom>
        </p:spPr>
      </p:pic>
      <p:grpSp>
        <p:nvGrpSpPr>
          <p:cNvPr id="69" name="Group 7">
            <a:extLst>
              <a:ext uri="{FF2B5EF4-FFF2-40B4-BE49-F238E27FC236}">
                <a16:creationId xmlns:a16="http://schemas.microsoft.com/office/drawing/2014/main" id="{B453A591-A778-D961-A83E-4022C80057F8}"/>
              </a:ext>
            </a:extLst>
          </p:cNvPr>
          <p:cNvGrpSpPr/>
          <p:nvPr/>
        </p:nvGrpSpPr>
        <p:grpSpPr>
          <a:xfrm>
            <a:off x="3987412" y="684863"/>
            <a:ext cx="247820" cy="172135"/>
            <a:chOff x="0" y="0"/>
            <a:chExt cx="3741232" cy="3821539"/>
          </a:xfrm>
        </p:grpSpPr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3F499851-5BF7-419B-2CF5-51DCA34AD224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6A188A51-1EF8-67DE-DED7-43A382CDAF2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2" name="Group 10">
              <a:extLst>
                <a:ext uri="{FF2B5EF4-FFF2-40B4-BE49-F238E27FC236}">
                  <a16:creationId xmlns:a16="http://schemas.microsoft.com/office/drawing/2014/main" id="{324B05D4-0737-50E5-E813-B451C2F76B3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15782195-2526-1510-C5C1-FAD88DF2206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7FD704EA-0E1A-3320-C44F-7EB679AAFA8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3" name="Group 13">
              <a:extLst>
                <a:ext uri="{FF2B5EF4-FFF2-40B4-BE49-F238E27FC236}">
                  <a16:creationId xmlns:a16="http://schemas.microsoft.com/office/drawing/2014/main" id="{6B2574D2-4186-4140-8BDE-116EF7B4626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4" name="Freeform 14">
                <a:extLst>
                  <a:ext uri="{FF2B5EF4-FFF2-40B4-BE49-F238E27FC236}">
                    <a16:creationId xmlns:a16="http://schemas.microsoft.com/office/drawing/2014/main" id="{FCC26940-69D3-161E-E355-B6838C06E93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Box 15">
                <a:extLst>
                  <a:ext uri="{FF2B5EF4-FFF2-40B4-BE49-F238E27FC236}">
                    <a16:creationId xmlns:a16="http://schemas.microsoft.com/office/drawing/2014/main" id="{57DCA560-E583-7D05-D7B1-3BAA3D0E4D9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3B632B3-1D06-3507-B3E5-33BC36F1A55B}"/>
              </a:ext>
            </a:extLst>
          </p:cNvPr>
          <p:cNvSpPr txBox="1"/>
          <p:nvPr/>
        </p:nvSpPr>
        <p:spPr>
          <a:xfrm>
            <a:off x="443796" y="859980"/>
            <a:ext cx="94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3rd November</a:t>
            </a:r>
          </a:p>
          <a:p>
            <a:r>
              <a:rPr lang="en-GB" sz="800" dirty="0"/>
              <a:t>24</a:t>
            </a:r>
            <a:r>
              <a:rPr lang="en-GB" sz="800" baseline="30000" dirty="0"/>
              <a:t>th</a:t>
            </a:r>
            <a:r>
              <a:rPr lang="en-GB" sz="800" dirty="0"/>
              <a:t> November</a:t>
            </a:r>
          </a:p>
          <a:p>
            <a:r>
              <a:rPr lang="en-GB" sz="800" dirty="0"/>
              <a:t>15</a:t>
            </a:r>
            <a:r>
              <a:rPr lang="en-GB" sz="800" baseline="30000" dirty="0"/>
              <a:t>th</a:t>
            </a:r>
            <a:r>
              <a:rPr lang="en-GB" sz="800" dirty="0"/>
              <a:t> December</a:t>
            </a:r>
          </a:p>
          <a:p>
            <a:r>
              <a:rPr lang="en-GB" sz="800" dirty="0"/>
              <a:t>19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9</a:t>
            </a:r>
            <a:r>
              <a:rPr lang="en-GB" sz="800" baseline="30000" dirty="0"/>
              <a:t>th</a:t>
            </a:r>
            <a:r>
              <a:rPr lang="en-GB" sz="800" dirty="0"/>
              <a:t> February</a:t>
            </a:r>
          </a:p>
          <a:p>
            <a:r>
              <a:rPr lang="en-GB" sz="800" dirty="0"/>
              <a:t>9</a:t>
            </a:r>
            <a:r>
              <a:rPr lang="en-GB" sz="800" baseline="30000" dirty="0"/>
              <a:t>th</a:t>
            </a:r>
            <a:r>
              <a:rPr lang="en-GB" sz="800" dirty="0"/>
              <a:t> March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BADA9D-1296-5653-C07C-EF23EB7A9988}"/>
              </a:ext>
            </a:extLst>
          </p:cNvPr>
          <p:cNvSpPr txBox="1"/>
          <p:nvPr/>
        </p:nvSpPr>
        <p:spPr>
          <a:xfrm>
            <a:off x="496848" y="2619709"/>
            <a:ext cx="943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10th November</a:t>
            </a:r>
          </a:p>
          <a:p>
            <a:r>
              <a:rPr lang="en-GB" sz="800" dirty="0"/>
              <a:t>1</a:t>
            </a:r>
            <a:r>
              <a:rPr lang="en-GB" sz="800" baseline="30000" dirty="0"/>
              <a:t>st</a:t>
            </a:r>
            <a:r>
              <a:rPr lang="en-GB" sz="800" dirty="0"/>
              <a:t> December</a:t>
            </a:r>
          </a:p>
          <a:p>
            <a:r>
              <a:rPr lang="en-GB" sz="800" dirty="0"/>
              <a:t>5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26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23</a:t>
            </a:r>
            <a:r>
              <a:rPr lang="en-GB" sz="800" baseline="30000" dirty="0"/>
              <a:t>rd</a:t>
            </a:r>
            <a:r>
              <a:rPr lang="en-GB" sz="800" dirty="0"/>
              <a:t> February</a:t>
            </a:r>
          </a:p>
          <a:p>
            <a:r>
              <a:rPr lang="en-GB" sz="800" dirty="0"/>
              <a:t>16</a:t>
            </a:r>
            <a:r>
              <a:rPr lang="en-GB" sz="800" baseline="30000" dirty="0"/>
              <a:t>th</a:t>
            </a:r>
            <a:r>
              <a:rPr lang="en-GB" sz="800" dirty="0"/>
              <a:t> March</a:t>
            </a:r>
          </a:p>
          <a:p>
            <a:endParaRPr lang="en-GB" sz="8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36005A0-0EE8-46E2-CDEF-F50128A10316}"/>
              </a:ext>
            </a:extLst>
          </p:cNvPr>
          <p:cNvSpPr txBox="1"/>
          <p:nvPr/>
        </p:nvSpPr>
        <p:spPr>
          <a:xfrm>
            <a:off x="496848" y="4185953"/>
            <a:ext cx="94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17th November</a:t>
            </a:r>
          </a:p>
          <a:p>
            <a:r>
              <a:rPr lang="en-GB" sz="800" dirty="0"/>
              <a:t>8</a:t>
            </a:r>
            <a:r>
              <a:rPr lang="en-GB" sz="800" baseline="30000" dirty="0"/>
              <a:t>th</a:t>
            </a:r>
            <a:r>
              <a:rPr lang="en-GB" sz="800" dirty="0"/>
              <a:t> December</a:t>
            </a:r>
          </a:p>
          <a:p>
            <a:r>
              <a:rPr lang="en-GB" sz="800" dirty="0"/>
              <a:t>12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2</a:t>
            </a:r>
            <a:r>
              <a:rPr lang="en-GB" sz="800" baseline="30000" dirty="0"/>
              <a:t>nd</a:t>
            </a:r>
            <a:r>
              <a:rPr lang="en-GB" sz="800" dirty="0"/>
              <a:t> February </a:t>
            </a:r>
          </a:p>
          <a:p>
            <a:r>
              <a:rPr lang="en-GB" sz="800" dirty="0"/>
              <a:t>2</a:t>
            </a:r>
            <a:r>
              <a:rPr lang="en-GB" sz="800" baseline="30000" dirty="0"/>
              <a:t>nd</a:t>
            </a:r>
            <a:r>
              <a:rPr lang="en-GB" sz="800" dirty="0"/>
              <a:t> March</a:t>
            </a:r>
          </a:p>
          <a:p>
            <a:r>
              <a:rPr lang="en-GB" sz="800" dirty="0"/>
              <a:t>23</a:t>
            </a:r>
            <a:r>
              <a:rPr lang="en-GB" sz="800" baseline="30000" dirty="0"/>
              <a:t>rd</a:t>
            </a:r>
            <a:r>
              <a:rPr lang="en-GB" sz="800" dirty="0"/>
              <a:t> March</a:t>
            </a:r>
          </a:p>
        </p:txBody>
      </p:sp>
    </p:spTree>
    <p:extLst>
      <p:ext uri="{BB962C8B-B14F-4D97-AF65-F5344CB8AC3E}">
        <p14:creationId xmlns:p14="http://schemas.microsoft.com/office/powerpoint/2010/main" val="364522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b57c96567e60fd70d2ca694c7e237d6d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3337f880a158a4f3dbcde4c01c29142b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93f07fc0-f3cc-4d0b-9a4f-54b5dee9d132"/>
    <ds:schemaRef ds:uri="http://schemas.microsoft.com/office/2006/documentManagement/types"/>
    <ds:schemaRef ds:uri="http://purl.org/dc/terms/"/>
    <ds:schemaRef ds:uri="cfcc8f99-6edd-417c-8b08-e4af51aa64dc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E5897CF-FD94-4CF3-BAFF-5F816A9EB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c8f99-6edd-417c-8b08-e4af51aa64dc"/>
    <ds:schemaRef ds:uri="93f07fc0-f3cc-4d0b-9a4f-54b5dee9d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38707</TotalTime>
  <Words>466</Words>
  <Application>Microsoft Office PowerPoint</Application>
  <PresentationFormat>A4 Paper (210x297 mm)</PresentationFormat>
  <Paragraphs>165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Shanice Reilander</cp:lastModifiedBy>
  <cp:revision>144</cp:revision>
  <cp:lastPrinted>2025-09-02T09:00:18Z</cp:lastPrinted>
  <dcterms:created xsi:type="dcterms:W3CDTF">2014-08-19T19:35:20Z</dcterms:created>
  <dcterms:modified xsi:type="dcterms:W3CDTF">2025-10-07T11:43:37Z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