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many found 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Alcoholic drinks </c:v>
                </c:pt>
                <c:pt idx="1">
                  <c:v>Glass bottle tops</c:v>
                </c:pt>
                <c:pt idx="2">
                  <c:v>polystyrene</c:v>
                </c:pt>
                <c:pt idx="3">
                  <c:v>oil can</c:v>
                </c:pt>
                <c:pt idx="4">
                  <c:v>soft drink bottles</c:v>
                </c:pt>
                <c:pt idx="5">
                  <c:v>food wrappers</c:v>
                </c:pt>
                <c:pt idx="6">
                  <c:v>firewood</c:v>
                </c:pt>
                <c:pt idx="7">
                  <c:v>cigarette packs</c:v>
                </c:pt>
                <c:pt idx="8">
                  <c:v>fireworks</c:v>
                </c:pt>
                <c:pt idx="9">
                  <c:v>plastic tube</c:v>
                </c:pt>
                <c:pt idx="10">
                  <c:v>tennis ball </c:v>
                </c:pt>
                <c:pt idx="11">
                  <c:v>other 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19</c:v>
                </c:pt>
                <c:pt idx="6">
                  <c:v>7</c:v>
                </c:pt>
                <c:pt idx="7">
                  <c:v>3</c:v>
                </c:pt>
                <c:pt idx="8">
                  <c:v>10</c:v>
                </c:pt>
                <c:pt idx="9">
                  <c:v>1</c:v>
                </c:pt>
                <c:pt idx="10">
                  <c:v>1</c:v>
                </c:pt>
                <c:pt idx="1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693296"/>
        <c:axId val="315688400"/>
      </c:barChart>
      <c:catAx>
        <c:axId val="315693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5688400"/>
        <c:crosses val="autoZero"/>
        <c:auto val="1"/>
        <c:lblAlgn val="ctr"/>
        <c:lblOffset val="100"/>
        <c:noMultiLvlLbl val="0"/>
      </c:catAx>
      <c:valAx>
        <c:axId val="31568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56932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666F4-4318-4BE2-9EFF-C62E6DB4C2D0}" type="datetimeFigureOut">
              <a:rPr lang="en-GB" smtClean="0"/>
              <a:pPr/>
              <a:t>15/04/2016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CF8B3-6D2C-4ABD-9771-9004F7457B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71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CF8B3-6D2C-4ABD-9771-9004F7457BD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09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2434-8EBA-4324-81CB-A2E60285A90C}" type="datetimeFigureOut">
              <a:rPr lang="en-GB" smtClean="0"/>
              <a:pPr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6073-7063-4422-81FC-5A1F1D4F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2434-8EBA-4324-81CB-A2E60285A90C}" type="datetimeFigureOut">
              <a:rPr lang="en-GB" smtClean="0"/>
              <a:pPr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6073-7063-4422-81FC-5A1F1D4F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2434-8EBA-4324-81CB-A2E60285A90C}" type="datetimeFigureOut">
              <a:rPr lang="en-GB" smtClean="0"/>
              <a:pPr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6073-7063-4422-81FC-5A1F1D4F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2434-8EBA-4324-81CB-A2E60285A90C}" type="datetimeFigureOut">
              <a:rPr lang="en-GB" smtClean="0"/>
              <a:pPr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6073-7063-4422-81FC-5A1F1D4F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2434-8EBA-4324-81CB-A2E60285A90C}" type="datetimeFigureOut">
              <a:rPr lang="en-GB" smtClean="0"/>
              <a:pPr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6073-7063-4422-81FC-5A1F1D4F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2434-8EBA-4324-81CB-A2E60285A90C}" type="datetimeFigureOut">
              <a:rPr lang="en-GB" smtClean="0"/>
              <a:pPr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6073-7063-4422-81FC-5A1F1D4F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2434-8EBA-4324-81CB-A2E60285A90C}" type="datetimeFigureOut">
              <a:rPr lang="en-GB" smtClean="0"/>
              <a:pPr/>
              <a:t>15/04/2016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6073-7063-4422-81FC-5A1F1D4F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2434-8EBA-4324-81CB-A2E60285A90C}" type="datetimeFigureOut">
              <a:rPr lang="en-GB" smtClean="0"/>
              <a:pPr/>
              <a:t>15/04/2016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6073-7063-4422-81FC-5A1F1D4F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2434-8EBA-4324-81CB-A2E60285A90C}" type="datetimeFigureOut">
              <a:rPr lang="en-GB" smtClean="0"/>
              <a:pPr/>
              <a:t>15/04/2016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6073-7063-4422-81FC-5A1F1D4F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2434-8EBA-4324-81CB-A2E60285A90C}" type="datetimeFigureOut">
              <a:rPr lang="en-GB" smtClean="0"/>
              <a:pPr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6073-7063-4422-81FC-5A1F1D4F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2434-8EBA-4324-81CB-A2E60285A90C}" type="datetimeFigureOut">
              <a:rPr lang="en-GB" smtClean="0"/>
              <a:pPr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6073-7063-4422-81FC-5A1F1D4F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2000">
              <a:srgbClr val="FF0066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A2434-8EBA-4324-81CB-A2E60285A90C}" type="datetimeFigureOut">
              <a:rPr lang="en-GB" smtClean="0"/>
              <a:pPr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6073-7063-4422-81FC-5A1F1D4F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ved=0CAcQjRw&amp;url=http://www.tinleypark.org/index.aspx?NID=661&amp;ei=E-5tVP_eNsyggwTGhYDgDQ&amp;bvm=bv.80120444,d.cWc&amp;psig=AFQjCNEhwGK-rD9LxJwyyHd3E4pTQHTEew&amp;ust=141657691438809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.uk/imgres?imgurl&amp;imgrefurl=http://www.keepcalm-o-matic.co.uk/p/keep-calm-and-stop-littering-3/&amp;h=0&amp;w=0&amp;tbnid=V_Ebsoy-l4JWfM&amp;zoom=1&amp;tbnh=243&amp;tbnw=208&amp;docid=AGhOQznXUdknJM&amp;tbm=isch&amp;ei=5fdtVNfuMsOpNrCIg8AC&amp;ved=0CAcQsCUoA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RX49IOU_TeRKQPWn9DyrwFO7c4_ctVZtcCyjaq-pYAqKI2w-Crf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149080"/>
            <a:ext cx="5719144" cy="1584176"/>
          </a:xfrm>
          <a:prstGeom prst="rect">
            <a:avLst/>
          </a:prstGeom>
          <a:noFill/>
        </p:spPr>
      </p:pic>
      <p:sp>
        <p:nvSpPr>
          <p:cNvPr id="1028" name="AutoShape 4" descr="data:image/png;base64,iVBORw0KGgoAAAANSUhEUgAAAOwAAADWCAMAAADl7J7tAAABBVBMVEX///8fkQwAOwAAAAAAjgAAOQAAjAAANAAAIgAANgAAjwAAMgAAJwAALgAAKQAANQAAHQAAIQAALwAQlAAAJQAhmQcAHwAAGQB1t24AHADr6+vd7NvX19fV2tWt06j4+fikzp8AFgD5/fi2vrYAEABcclx4iXiiraLf49/FzMVofGiKmIq01rAyUzKrtau7w7vJz8kACQBIY0goTChUbFQ6WDoAEQCCkYKWopYOPw4cRRyDv3zs9etHpTvB376Li4uSxoxCQkJWVlbW6dSZmZlqtGKoqKi7u7smJiY+pDDH4cRTqkljY2MsmxyczJfZ6tddXV00NDRwuGd3d3e1tbUbGxshISE/XFi8AAAZ7ElEQVR4nO1de3/auNKmBmMbX8Dg4OKWOAkBgwmXQGgITdJ0025P0k377vac8/0/yivJsi0bYctcd38nzz8hXGw91mg0oxmNcrlXvOIVr3jFK17xin8srO546Fx3Dt2MfcDNVwxNU9XFoRuyDwyvpwLHcfz00A3ZEwb8/xDZjgzI3hy6FXvCXAVyrB26FXsCIqscuhU7h23ZOUxWPHRbdouxq9X1D+V5zoFkK+i9vus07QO3axdwKwJXldy2KbvlgGznXFPqXHvePHDjNkazNZ/3gm6bgO6sIrNpVuUCsjl7wXO8oPcP08QtYew2Lk81VdOvvf/nWjDdWHWCbG4OqStj8GqwcJ3x31+m7V4rKofWTDfdXgvaSuoAfaMBKFXn3qcziSALJ13OhByHU01V6vxktMeWZ0azbWqaWB2H74zNsurAF0BGuWobvEA6Set5H19DfnX8XfgVaea9noCnwBvD/TU9K2y3Dm1djj/t+W9ZCs8ZSB6bIuxD0Osu/I7Y9T5HU49ueT+HXS5jWe9DkRatPTNgx0irQqGEbFV/vF0BZoL3cgA+FFwsuT6Nlhb+04OvNSy5bfhI1P0SYIfdNkVuYsiIrdby3rTM0BocgU4sn9s5SCno2RFBFukn3Ms5yBU+mr8lWoo5gZrJRVxk7I8jLjrs5uZ8pmrmZG6jkRn0LEkWDVPOe9/SYcc6+OLNYX84zv1dYF/pKu7MNtknQzgk1dbw6vQ8P732RjLkxBmUnoUvBfyUhvAfw9ProxtRraqK6Xb3xicJQ13Q/CdvK0SfILKcdim7rUDXIAXsD030BY9s0yDkH81Chvf9BhQFThXNS/fwU681Ac2UAg+8A7rWJKWUn0a6pAdJydhO6ssBWU9X4a/ewFloAl/NRaTyRMfq9s/VQwvzUETzjeabeUDPaNhkyHXh0AvmUQw4aP2xOeUDcUXzL9a/tu4bHs1TxFVAz6OrnB6UrTVpqEjMuAbulGu53A4+luBnamgbNEGrx1BFq+jZOAYXWBiQLI/X3pBEoLcHEqm8rwTjkJLs5F1ngRokDbx3NE660kyPjGcbhOsulga/NK9AG9gdtdxzpK34KXQSkNUhed9DhkcDvNlDQqx6kmLNZK56vVd6MQD5sjVvckVNmoB2QgYqD4XThrywiwM6rFpB4jjUVYkXjMrltXWuqpqmnOfBu/CZITcg16z7i46ItS/zbTV8pIdDDzkvHGBiT9Qyh80oE0qv43XNZGx1hzPxHA85ez7hxNl1F7xwnBEEeLNrgp8qTtdqeXM17ENPm+NhMCn/LQwNFxlO0mykilJbrWK6ddjcDmq5pImGpmnJ6qU7q6uyYl7m2xIe6TZ6iv6CXO9cEC4P79vbMu9RQrqoo2O2CugGu6OoZUmSZE3vpyqX5tyddBwbzU7wUsiQEoLwSNN1vcfVPaiHMBK9Yes9d6eB2cqcq01zztVsNrnO4JuOZqaiCopj5+qEoeFjfFUXdfWQ9hSyEgNvtFfn8cCtaus1qum01fwcuUhKRHLtqzrSCoJ5uHiYrRIaGcgZ57k/6mIDgQPC2lJC09K7D+9dmFeV+uJgc27LE+QGJme3G2BS2Xz1bCpxQmij5OwbT9nLgtN09MOxxYI88f/vDuetzRtjaxJHrM5MvH5VEP+mebBJF7k7cKLM9rOLe4CLhMtONU7s+I6FJz5VfI+2OF/9w90Ct6RC00hnP04earXa0TIKCOQntbcXx8fEbx0wQVcWs4E+x5ayqmHd1BaUAwsysHSHC5qmfLz4/lIovElHoVQqAMbhL4ftsq4u3CZakuMM5/oS2VFAluLT0v6AbWReMxrkGujZj4dS6eHHj3vw+vG4xkIXMi7W3sVvMIYjpQqIdhBb4OFXDxc/GHrDVrwKhev2412hWIBtLxZKTw+3udzJESPdN6XH2PUhWc+FgmzHlXCx6xCANoBAitZFsUg2v1h4Av17XCiu4hdFLXZ5uHKDneP+JfIO1YzqcJuYVzmxTeiM42VWxZeL3O13NraFk9j19XCpzjklVwwOAFuQI+bOGVVgi9/Pcoxsj2I3AKPUJ4sMcLmd2yuIR2uVG+3IVHBEp1B8ecw9l5i69nv0ZpZJCO7QDCMPu4b9/tuXP/6bzxNsB1HP5mKlJio+5B6Z2MZ11LDOyQHBUX4/zu37z3kfn1Z+aUXHIrYfc3+xSHIx1rW5a1GaBmz31a/WbwHbVV/5mDTFALZvmQyMk9hV56Ys7N+S+OaT/Ub//Gcyl+JFrsZA9s3RWey6zYVeqV7P96uGf/lkP9M//5rScbV3t0xd+zG85O1X9M+4M9Dye51gu4EY56n++UnqkKzlHljYFp/9Sx4f1eLdDPHp85ddd3OooegqKl3ZFo5zLwxk39Ru0QXfHRWLPyg3slEbfn3bobYKRmz+X1QVdcfQaaWf9ywaufAWXO/xO7jgC60lwXD67cv7HZENuP6W+zdFRTHNosBkSNTYPmq3Zx+hjV38SGmIFUrYrx2R/RIZsP+Of3z2xMABdO0z3aCMA/jB6OEs+XwAwRT4ZTdM/XGy2qRg0jxQIefuWf090LFfKXd6z2DcbIhgnNAtimdGpwaK5XdmtoVbyq0IPbkjruHj/J36eYKdSAL5NGw28husp+II9WQ+vzSYtoPgcf6L+jGT1gEj1uupB0ZPvkBbgsz/st4nN2ZThI+TGpW7ZTID3xTwpHnG9vU3T5RboQTtP/3W7EQZ/yecdmhgMvDfFILGp9ta6PvP1JsB/O43548dcI1OO0tY7cVGUAp/8ZWBbdyNJxG0Z/tGVNq0w2QCvikRI/AdC9mH1S36tLup9lfyg0xzdmgd9SP9N0ueHoHQiNomzy826e1Qp513bDNJKfqrVGko0FyAAIEVtcK1XgtjICjBtPMf2jfOWBwA0PbY0lLqOH9J6FjYLowVrvV6IKZw+rTDIJCQ65Lh9zZ52FItRQLB/LBNxzZUxPRp55bNdoqv9IMfJj+k0s/kdgWzz6+t0PQQamL6tMNm6NK8l0SHIK1jiXZtgWSAQBVQpx1GIaa5pYnPqURzASIIpgi6sb4eviVdlFGI4zENhHd3CR2bYFBgBAbyfzdlSCKQlz+XLdGTItO6N6WbzhK9AaoLEEMwSUC9uS1LKlBRf/6xzPaZYcwurXoD/DhKfErUpacYApH7Ldf9tS01BayV3z79/n5VdtPPWlrnLjsvz3fJv1ntApAIRO7zFrVUioicnSTTLcatg9uPacJ/x9QuYlbcppJKw3GCUBbvY19+vCvVALycGXrHPjDdlVhl3DqjRDyUVozdlXr1+fgC4K4WEg+uEI8C3MczLTACFbVNA5kFtx/pdAssP74/Brj4iFKjSoVYFOD2pVii2MndwM3b0epMIsBQXKZbZFI1kcvc30eoQbOFItfWp2BtZjeLM2l4vIsnxVDXB7PgGC+W0wTZ/uZZUVt1fDLgMZYmsmz/Z8JPf/mmsEo/v//ymW6z7wW4K7AQr9AsbABGVvDoEmbe7RhPo37nupf+tTgunny6jFPICjxE0gBpy6rbw6isVOWqIq8R7z7Gmuplg4d+HzOyCvHpepvAOx05XhlkHxO3H6GmKtJCcIwXWF7HeEl1+tZGv6EpKkr1FWbr/B6Ot5O17/6WksjKrNitWcaxN7qcjJvOVAG9qy3J4uNxBBdPXp507Sjy7J9/JK6YJeCEnrNLDelR0M2YaWIr3t7Y0Q1fDx/TuxoyamulQhRbm1QRfq5Kciz8tfTdJq3Qw6iSLSO5U8FJVsOKl907RA/r9iHZvymtP0h9nH1dnXm+vAbnxjwA22q2+oKcafOereNM0+4HvPu5g7eI3j4lJQ4vr5dmxXPi5Zd8ijnOX++OW06nPdN1UdGqGbdlDjW8sWZxijVxp+F/FreRttm1z08py6vxy7c07ao9FSqGoqlyWfI3e2YqmtaRORHKcefcTxmcNcJPT15WNikp8JaK29TAZ+F7TOeNFU4q421xBMwst22XOa4+zo3OfeG365FCiScrozslhoWyFVRZMuvjJlnXWCKKdixksQzQ5uSKI0j+G45yRX6ekBlTW9toYgqPxdx6b7MtAV4SZFVWsiQlo1o3XDX4jS1qpI5Pipuvbw4zBQNLsdV2GZMEHHlOExv8wO07/UYWq6Jreo9pgdlOpTrRYT8TMyKoiZVMYMpVqEUtiynPq4pulCduf6A2sfQ2zzPVWWrjTZz19siyRnxZIzfAJe9sWL9rmaILsUDKlTwdYo7tD/6b1odMVoXtVz4SNFHUeIlUT2l5PbW1DfYLluhC9PKdRjA8+6d+8NI6zVYSwKqWiVGvE9rtLG1obWA0MmVTReJG83CZwhX9edJqTHKZYE01n6sgkvHe9BzF5Q11rLhlSfaMhIF6QaGdruZvSM+NtMylWOe6CuZrSSa32QEkhN58sARq6GDK4aRd3upXOM7AXbuQstcLs502pw86vUjRy1uGCaJwvPKaaWDJbV2+/LhdR4Uy9Oum1R3yEqeve/9mJJWCKfi8ftemagSIWLTXuTG87egSJyuiAYv8rF1k1zklN2Wx7cxZv2ufWbqWdK4sTvOMY6Ez8T2B9arRWN2xI5DWE9OT36RrmfYnkjvYbvxpQ2uNFPySdT+xbXebo9a877ZnC7OuG4rqVyvyyGZLP10HDI+TCJYN/UlDABp4iomfpqYLtTpXE0mA/DRNrQqC5LtOMlGPiTV5NikVLwWPDIIcxge8Tfd4DdTm4YAVTtOtRUcsS8uuIUdWtWEnu8nyOINaCMmiImmCcYNnnf7NaZWlBM1YozEFKBPuXTrZwh1aG9wk8JH+QEOyM4mrVtqZy7xZYsw15AWhWtU0QSIWjlPJFu69LAKG3J6VeJfatSFZV1Cu13GhUUE1WVZVTTHEemU6cN3+vDXqqFL4nTSyXk7B4/dikS0HhI7UfbZh4Mepr1eRZMDL1avOtTMcjyOVpmbEFJ0y9QQMAV22JBAqblPyc4nFHyu/Xo1gV6N5RlbOIVOqE+25EtGbx7W1l6NSnT0yyDW0hu2bxdR1skWk5qe0pZv8LHKVpF36seTKTcJuyfm5ZPiyV9YEHugX1WxnoTuipu46ZnTaWj1otxP98HCW5FyReRqOGUyXQiODUrbp81NXNslA0Wo53jClIIoEGxnM4cFj9UqN+ki3nGgYL84nwUBt1iPyvaprtxwt/rhKkAt3ufsH/1tTCc4gAr+BAzA+5zk5PGWmEzlL6N0KttQ02w2wIgO0+JJ7DiyWpshJ4qzjDmQOrZrV16higXyleiATTcUIFmKfIVvaQ9/ArYM4foi/80jt2sLTWe4uMFj61bKnP+cNZ1IX1iqyg5aNiYI19bCA3E/gz1CL4mxG9paSpksTZDh73xWC0OWkjEu9t4HP021ra5RPskRe1HRiha5O1Ct+gKqQki28iVcHt6udLL1HsdZgPPquGHrLpt+VCmLZV7KTtc2F3SMiCMBFMMJufoEB8Nu3L3G6m5j+xwVaAkZckItAB757KtbCmaeB22VdounROl/DdoyZUkDlEWWQ7ovf0VrpxUspmkL7RGkvI46o2ebRaa4A6yz9KEam81PdmzNGXvFY63KNqixXMvGPPZOjJS7viqWvkO7Z7fHD21KIQvFpzWAAULxUsmeEjVz8/uztKyBDAtOGR7Z/iv4ML9eYaIcfQiEeluFaACHG0Bkolo78fb8RrBevPC7R9xGEmzGLpRq43z2MgkfstD62AK5uugBzY51zymxT9sg157y3dhc5JgpFewpHRycXbBr4+SIE5eMzGNCik4W5coVC6ejrT0wVTOek9PhZQHVeMQxDVddy91xZn/T7bUmserZJtCy4ryZhpUgWEFlENJMSjcwVZM/uwBMFY+bWL/AXc5Pb6GSyrrfuwK93cIhlclJVDrIV+FgVS9YN+sugmFle0YeEmev24SGsVBlbpLVQUTWvyDffWLMK2FwJzWuO/xB3J9grTaSSPcNR2dJKkDq/RF3/6IhVuWpwa1c8c0O2qrB0FZblTkaymaRkRTbO2Jl35mskCwfoN6rIo9BE2vI6UzU2FrLJOQtxRIvZWUOntaUscqs/qFcGHXpd8bRVImayT+t3bB8eWWZmX0bNjuP1BDlONmV7dAyRDDc80AR9tnu6bBWRUsiyRHtDRKJ344qvUyRMd9sHr9nN1rxztZj0rSyFjlaTZSwpihHp2Kkkqark052MrM7l1shaPaczUXT9w7l5M5lV8sOMEkgly5QeEyBiKHbr1UlreFURMF1NrG5ypm1TRjOO3R3N3almmooscdIVTjrq5MfZRJBGNj3MESVLGootEUWgLLeB6XLaeqvlHqxTfeJObiqGIep1ZeK0yfPecpywlh0VIctSYIbgGlmp7X/Aronlmh7dzQ6ZczRJkDVDHFy3ujD1Bj0+ZCSPJxPJGLOGL1eRPdmgY4E3F/YKPAF14+rdC16aDbH1ZKPDl7xUN+uyLMF4/MrVTiayZ4zFwXyuZB6fPWySMRkgzHJ9w41bzUa49DRAEXwTyc4YZvkaI9ZSBivIZhwFkV2lzulNdCOA5W58qE8nWB13UVKuiHWALHBV2MdsRSroZFmKJJGIBAXRQaDt7daCsg1snAyRwxhUyO7OvPPqMkoiSTbrgI/4sejUNU4Q1wpDpwEf3iYtfZC5awOyjGUaA64Rq1jGjna1jg8/2lYxHTs4dMlc9hfPsvoDAdmMyi2yWdjRNNWni8562lbx7psrP71IoS3wZPUHwjHLVkUKI5qhofBjh1N8umKnLy6WGrYW+vpi4R2D5EcIRuTJznbGrg3JstWexyCzelvuBErtaOHTBcbAtop4L7zkqKCkvZ0/Px+E8aOMXbve1BOJI7l1bD6EdLd2Qu/Y201iBk5jd9g+VbRgESSbq0caFez6mLS7OhqYdHIRutXtHeGDDsDTIsZYdyo3/Bs8Z5pDyGb/ZO3aYtix1kLUVFkd+CNpBHe9VrY3A8HjQ5dC2jOp7otyJlcv4ggwauRi6AE0K9p1a9i/uQzPxBgttnqm2lDh9PhEZomcf1QqY51UCllGm+QpMBStc9ylY3KdrbXVWuwzdfnZtQX/bM1MaxZR553JJiE2QNysnSHOju45dJT7InkKHDxf1/eWl0K1rGRZlmWIquRzEVv7I1cyb3Z1INP1Am4GAY5AeANXCI+Iy2Aix8imW2CkOaGV0R2HggLEilf53VUegSEuPozbamRoj7FG9zLZ1Gma5NoVObXTdHBckePK09yOgDZvhtvU0D7M0F9mq1dMIZu2sY9cPIUnUMmBVcyF+3i2jxte0jXf3h6jA9z0cH5jXSdcIpu0kbQYS4YkNssKmiLs8GixazXM2LTQ4+VJ8/vipVAsrEIxIT4b6PKln9e+x3Lm+sHujobb67YFeWeHSVungWHR9EZNdInLvvjr7Ur8fOdj+cLY3rx7+y6GcIGt2xqN4JNuK8hKFz0vVjO2HAIg0P+ApxoHnzQLrbRurxfdvpYdj8goScgZGy7q8LTHATBi5nVDl+b4ftm3F2bAAOXiNidYmAwHbl27PDd1s72R7/wxIc0APM4B9m0ksw/jL4G5NN/pcVu2IHKTGwPHV1CulN1rjudTQ65stPj1lEB21BDgpgx0SzzNN+dApK3Ojs8qshbVYOePQSxd9viyXN3gMcPc4hVkx6dVfj7uud752yZyLN0PolzVL3d9LpN9pXv9Kp9GbmUPJH6d7FcfDyuSvnI5VfEe6ggFKLE5fq1zkrqHGHRv0NA0wzsJl9CFlsLx1fUl+expBdl5w59KWzoRvHLMm/0cGWeNR14fzi8JSW4LXHWDKf6xRCerhn50B45bHluIvT0fy2qLnFwOZKlfBfpjg6f9nVoWbJwPVn+sCVoYbxzmWGFoHfN1vzdhgRZtk+Sc2gnlzZHvMgMx0jpwp7exn9Md41hAvaw1bry7w8cudIb9/hx3ttUH6LQBFosbhkoK90m52c1FHsxt8I6HIQtXpjhxPKpfQgPV27KrqtWqakiIbjdvalUBoCzpZZbRnLB1r5OXoNDACM9hxBi6fHD7pX11Pu0iZ5eT2mg1HSf/WWO8j1eldQa1zXRnfCQrnsFviZHdrfsErNKDBunQrM/Q7Kt3e0okAIZcMoEaOP0/2pufKNVswdTO+96NwlE30O0B8MRf75U1884/Bx4fjwwsPxqBhjWV7O/UUtNfKIfGzKA2EJEJYxvGoQ4Ct065Mn6FCmJwCpjwr1G1oTJe1V1J9j29rvaX/J/Lt0Hioc9h+v5WF4izwdG9LGTLC2iidXRPjv0ljOkKsvAki/cU/KId5NE7hVdRF+16tipPW0bfhEvWTdkzl+tIvXj75rEcI4VFIRuWnF7Gctn4pqzJkqx9cA9jT/hwLvX2TPSCfDjw1ZEJpYTU8bIC/SOBK7Xkdqsz6WTcC7wDdGcmGq+8KmM12fXSJz3VhchK8QXPL4lcd3FE2LYwbouioXNhzPBKCL2TNmm7+/iWwvUQpePZ0W2SEmaJSJBRT7s0su/TyB6qnPo6sLykZ3EwmSw4CtnUrj1Iq9dG6waoJU03Ta/Enxz//FMi1/0e+b0h5gaYfsSrVtfO9eVQWZH4nMB13wdbbAL7BkW8vBWbPlLVleVvAVIWBZ92eHzuLoDMZD9U4FUhpZDtrjIX/0nKKddDOY5+BnZrFVmgpGi//vLPUk7XXpE8/N8QkdVptg/1lKhP/yjlhK3FgKxG9nM6/r62ExWeixeIcUay/zC0kEHhlxjoIbKZKiv/o8Ajfw9PPU1EfXfx8UOjq3iGxKTvOI4n1Fz1xt1kRflvDNttGJqmGRXTPDUVxdAhzneWD3BwNFsIo3ETwLIBDt2iV7ziFa94xSte8YpXvOIV/5v4f9oKf1GG5urX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1804988"/>
            <a:ext cx="4152900" cy="3771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png;base64,iVBORw0KGgoAAAANSUhEUgAAAOwAAADWCAMAAADl7J7tAAABBVBMVEX///8fkQwAOwAAAAAAjgAAOQAAjAAANAAAIgAANgAAjwAAMgAAJwAALgAAKQAANQAAHQAAIQAALwAQlAAAJQAhmQcAHwAAGQB1t24AHADr6+vd7NvX19fV2tWt06j4+fikzp8AFgD5/fi2vrYAEABcclx4iXiiraLf49/FzMVofGiKmIq01rAyUzKrtau7w7vJz8kACQBIY0goTChUbFQ6WDoAEQCCkYKWopYOPw4cRRyDv3zs9etHpTvB376Li4uSxoxCQkJWVlbW6dSZmZlqtGKoqKi7u7smJiY+pDDH4cRTqkljY2MsmxyczJfZ6tddXV00NDRwuGd3d3e1tbUbGxshISE/XFi8AAAZ7ElEQVR4nO1de3/auNKmBmMbX8Dg4OKWOAkBgwmXQGgITdJ0025P0k377vac8/0/yivJsi0bYctcd38nzz8hXGw91mg0oxmNcrlXvOIVr3jFK17xin8srO546Fx3Dt2MfcDNVwxNU9XFoRuyDwyvpwLHcfz00A3ZEwb8/xDZjgzI3hy6FXvCXAVyrB26FXsCIqscuhU7h23ZOUxWPHRbdouxq9X1D+V5zoFkK+i9vus07QO3axdwKwJXldy2KbvlgGznXFPqXHvePHDjNkazNZ/3gm6bgO6sIrNpVuUCsjl7wXO8oPcP08QtYew2Lk81VdOvvf/nWjDdWHWCbG4OqStj8GqwcJ3x31+m7V4rKofWTDfdXgvaSuoAfaMBKFXn3qcziSALJ13OhByHU01V6vxktMeWZ0azbWqaWB2H74zNsurAF0BGuWobvEA6Set5H19DfnX8XfgVaea9noCnwBvD/TU9K2y3Dm1djj/t+W9ZCs8ZSB6bIuxD0Osu/I7Y9T5HU49ueT+HXS5jWe9DkRatPTNgx0irQqGEbFV/vF0BZoL3cgA+FFwsuT6Nlhb+04OvNSy5bfhI1P0SYIfdNkVuYsiIrdby3rTM0BocgU4sn9s5SCno2RFBFukn3Ms5yBU+mr8lWoo5gZrJRVxk7I8jLjrs5uZ8pmrmZG6jkRn0LEkWDVPOe9/SYcc6+OLNYX84zv1dYF/pKu7MNtknQzgk1dbw6vQ8P732RjLkxBmUnoUvBfyUhvAfw9ProxtRraqK6Xb3xicJQ13Q/CdvK0SfILKcdim7rUDXIAXsD030BY9s0yDkH81Chvf9BhQFThXNS/fwU681Ac2UAg+8A7rWJKWUn0a6pAdJydhO6ssBWU9X4a/ewFloAl/NRaTyRMfq9s/VQwvzUETzjeabeUDPaNhkyHXh0AvmUQw4aP2xOeUDcUXzL9a/tu4bHs1TxFVAz6OrnB6UrTVpqEjMuAbulGu53A4+luBnamgbNEGrx1BFq+jZOAYXWBiQLI/X3pBEoLcHEqm8rwTjkJLs5F1ngRokDbx3NE660kyPjGcbhOsulga/NK9AG9gdtdxzpK34KXQSkNUhed9DhkcDvNlDQqx6kmLNZK56vVd6MQD5sjVvckVNmoB2QgYqD4XThrywiwM6rFpB4jjUVYkXjMrltXWuqpqmnOfBu/CZITcg16z7i46ItS/zbTV8pIdDDzkvHGBiT9Qyh80oE0qv43XNZGx1hzPxHA85ez7hxNl1F7xwnBEEeLNrgp8qTtdqeXM17ENPm+NhMCn/LQwNFxlO0mykilJbrWK6ddjcDmq5pImGpmnJ6qU7q6uyYl7m2xIe6TZ6iv6CXO9cEC4P79vbMu9RQrqoo2O2CugGu6OoZUmSZE3vpyqX5tyddBwbzU7wUsiQEoLwSNN1vcfVPaiHMBK9Yes9d6eB2cqcq01zztVsNrnO4JuOZqaiCopj5+qEoeFjfFUXdfWQ9hSyEgNvtFfn8cCtaus1qum01fwcuUhKRHLtqzrSCoJ5uHiYrRIaGcgZ57k/6mIDgQPC2lJC09K7D+9dmFeV+uJgc27LE+QGJme3G2BS2Xz1bCpxQmij5OwbT9nLgtN09MOxxYI88f/vDuetzRtjaxJHrM5MvH5VEP+mebBJF7k7cKLM9rOLe4CLhMtONU7s+I6FJz5VfI+2OF/9w90Ct6RC00hnP04earXa0TIKCOQntbcXx8fEbx0wQVcWs4E+x5ayqmHd1BaUAwsysHSHC5qmfLz4/lIovElHoVQqAMbhL4ftsq4u3CZakuMM5/oS2VFAluLT0v6AbWReMxrkGujZj4dS6eHHj3vw+vG4xkIXMi7W3sVvMIYjpQqIdhBb4OFXDxc/GHrDVrwKhev2412hWIBtLxZKTw+3udzJESPdN6XH2PUhWc+FgmzHlXCx6xCANoBAitZFsUg2v1h4Av17XCiu4hdFLXZ5uHKDneP+JfIO1YzqcJuYVzmxTeiM42VWxZeL3O13NraFk9j19XCpzjklVwwOAFuQI+bOGVVgi9/Pcoxsj2I3AKPUJ4sMcLmd2yuIR2uVG+3IVHBEp1B8ecw9l5i69nv0ZpZJCO7QDCMPu4b9/tuXP/6bzxNsB1HP5mKlJio+5B6Z2MZ11LDOyQHBUX4/zu37z3kfn1Z+aUXHIrYfc3+xSHIx1rW5a1GaBmz31a/WbwHbVV/5mDTFALZvmQyMk9hV56Ys7N+S+OaT/Ub//Gcyl+JFrsZA9s3RWey6zYVeqV7P96uGf/lkP9M//5rScbV3t0xd+zG85O1X9M+4M9Dye51gu4EY56n++UnqkKzlHljYFp/9Sx4f1eLdDPHp85ddd3OooegqKl3ZFo5zLwxk39Ru0QXfHRWLPyg3slEbfn3bobYKRmz+X1QVdcfQaaWf9ywaufAWXO/xO7jgC60lwXD67cv7HZENuP6W+zdFRTHNosBkSNTYPmq3Zx+hjV38SGmIFUrYrx2R/RIZsP+Of3z2xMABdO0z3aCMA/jB6OEs+XwAwRT4ZTdM/XGy2qRg0jxQIefuWf090LFfKXd6z2DcbIhgnNAtimdGpwaK5XdmtoVbyq0IPbkjruHj/J36eYKdSAL5NGw28husp+II9WQ+vzSYtoPgcf6L+jGT1gEj1uupB0ZPvkBbgsz/st4nN2ZThI+TGpW7ZTID3xTwpHnG9vU3T5RboQTtP/3W7EQZ/yecdmhgMvDfFILGp9ta6PvP1JsB/O43548dcI1OO0tY7cVGUAp/8ZWBbdyNJxG0Z/tGVNq0w2QCvikRI/AdC9mH1S36tLup9lfyg0xzdmgd9SP9N0ueHoHQiNomzy826e1Qp513bDNJKfqrVGko0FyAAIEVtcK1XgtjICjBtPMf2jfOWBwA0PbY0lLqOH9J6FjYLowVrvV6IKZw+rTDIJCQ65Lh9zZ52FItRQLB/LBNxzZUxPRp55bNdoqv9IMfJj+k0s/kdgWzz6+t0PQQamL6tMNm6NK8l0SHIK1jiXZtgWSAQBVQpx1GIaa5pYnPqURzASIIpgi6sb4eviVdlFGI4zENhHd3CR2bYFBgBAbyfzdlSCKQlz+XLdGTItO6N6WbzhK9AaoLEEMwSUC9uS1LKlBRf/6xzPaZYcwurXoD/DhKfErUpacYApH7Ldf9tS01BayV3z79/n5VdtPPWlrnLjsvz3fJv1ntApAIRO7zFrVUioicnSTTLcatg9uPacJ/x9QuYlbcppJKw3GCUBbvY19+vCvVALycGXrHPjDdlVhl3DqjRDyUVozdlXr1+fgC4K4WEg+uEI8C3MczLTACFbVNA5kFtx/pdAssP74/Brj4iFKjSoVYFOD2pVii2MndwM3b0epMIsBQXKZbZFI1kcvc30eoQbOFItfWp2BtZjeLM2l4vIsnxVDXB7PgGC+W0wTZ/uZZUVt1fDLgMZYmsmz/Z8JPf/mmsEo/v//ymW6z7wW4K7AQr9AsbABGVvDoEmbe7RhPo37nupf+tTgunny6jFPICjxE0gBpy6rbw6isVOWqIq8R7z7Gmuplg4d+HzOyCvHpepvAOx05XhlkHxO3H6GmKtJCcIwXWF7HeEl1+tZGv6EpKkr1FWbr/B6Ot5O17/6WksjKrNitWcaxN7qcjJvOVAG9qy3J4uNxBBdPXp507Sjy7J9/JK6YJeCEnrNLDelR0M2YaWIr3t7Y0Q1fDx/TuxoyamulQhRbm1QRfq5Kciz8tfTdJq3Qw6iSLSO5U8FJVsOKl907RA/r9iHZvymtP0h9nH1dnXm+vAbnxjwA22q2+oKcafOereNM0+4HvPu5g7eI3j4lJQ4vr5dmxXPi5Zd8ijnOX++OW06nPdN1UdGqGbdlDjW8sWZxijVxp+F/FreRttm1z08py6vxy7c07ao9FSqGoqlyWfI3e2YqmtaRORHKcefcTxmcNcJPT15WNikp8JaK29TAZ+F7TOeNFU4q421xBMwst22XOa4+zo3OfeG365FCiScrozslhoWyFVRZMuvjJlnXWCKKdixksQzQ5uSKI0j+G45yRX6ekBlTW9toYgqPxdx6b7MtAV4SZFVWsiQlo1o3XDX4jS1qpI5Pipuvbw4zBQNLsdV2GZMEHHlOExv8wO07/UYWq6Jreo9pgdlOpTrRYT8TMyKoiZVMYMpVqEUtiynPq4pulCduf6A2sfQ2zzPVWWrjTZz19siyRnxZIzfAJe9sWL9rmaILsUDKlTwdYo7tD/6b1odMVoXtVz4SNFHUeIlUT2l5PbW1DfYLluhC9PKdRjA8+6d+8NI6zVYSwKqWiVGvE9rtLG1obWA0MmVTReJG83CZwhX9edJqTHKZYE01n6sgkvHe9BzF5Q11rLhlSfaMhIF6QaGdruZvSM+NtMylWOe6CuZrSSa32QEkhN58sARq6GDK4aRd3upXOM7AXbuQstcLs502pw86vUjRy1uGCaJwvPKaaWDJbV2+/LhdR4Uy9Oum1R3yEqeve/9mJJWCKfi8ftemagSIWLTXuTG87egSJyuiAYv8rF1k1zklN2Wx7cxZv2ufWbqWdK4sTvOMY6Ez8T2B9arRWN2xI5DWE9OT36RrmfYnkjvYbvxpQ2uNFPySdT+xbXebo9a877ZnC7OuG4rqVyvyyGZLP10HDI+TCJYN/UlDABp4iomfpqYLtTpXE0mA/DRNrQqC5LtOMlGPiTV5NikVLwWPDIIcxge8Tfd4DdTm4YAVTtOtRUcsS8uuIUdWtWEnu8nyOINaCMmiImmCcYNnnf7NaZWlBM1YozEFKBPuXTrZwh1aG9wk8JH+QEOyM4mrVtqZy7xZYsw15AWhWtU0QSIWjlPJFu69LAKG3J6VeJfatSFZV1Cu13GhUUE1WVZVTTHEemU6cN3+vDXqqFL4nTSyXk7B4/dikS0HhI7UfbZh4Mepr1eRZMDL1avOtTMcjyOVpmbEFJ0y9QQMAV22JBAqblPyc4nFHyu/Xo1gV6N5RlbOIVOqE+25EtGbx7W1l6NSnT0yyDW0hu2bxdR1skWk5qe0pZv8LHKVpF36seTKTcJuyfm5ZPiyV9YEHugX1WxnoTuipu46ZnTaWj1otxP98HCW5FyReRqOGUyXQiODUrbp81NXNslA0Wo53jClIIoEGxnM4cFj9UqN+ki3nGgYL84nwUBt1iPyvaprtxwt/rhKkAt3ufsH/1tTCc4gAr+BAzA+5zk5PGWmEzlL6N0KttQ02w2wIgO0+JJ7DiyWpshJ4qzjDmQOrZrV16higXyleiATTcUIFmKfIVvaQ9/ArYM4foi/80jt2sLTWe4uMFj61bKnP+cNZ1IX1iqyg5aNiYI19bCA3E/gz1CL4mxG9paSpksTZDh73xWC0OWkjEu9t4HP021ra5RPskRe1HRiha5O1Ct+gKqQki28iVcHt6udLL1HsdZgPPquGHrLpt+VCmLZV7KTtc2F3SMiCMBFMMJufoEB8Nu3L3G6m5j+xwVaAkZckItAB757KtbCmaeB22VdounROl/DdoyZUkDlEWWQ7ovf0VrpxUspmkL7RGkvI46o2ebRaa4A6yz9KEam81PdmzNGXvFY63KNqixXMvGPPZOjJS7viqWvkO7Z7fHD21KIQvFpzWAAULxUsmeEjVz8/uztKyBDAtOGR7Z/iv4ML9eYaIcfQiEeluFaACHG0Bkolo78fb8RrBevPC7R9xGEmzGLpRq43z2MgkfstD62AK5uugBzY51zymxT9sg157y3dhc5JgpFewpHRycXbBr4+SIE5eMzGNCik4W5coVC6ejrT0wVTOek9PhZQHVeMQxDVddy91xZn/T7bUmserZJtCy4ryZhpUgWEFlENJMSjcwVZM/uwBMFY+bWL/AXc5Pb6GSyrrfuwK93cIhlclJVDrIV+FgVS9YN+sugmFle0YeEmev24SGsVBlbpLVQUTWvyDffWLMK2FwJzWuO/xB3J9grTaSSPcNR2dJKkDq/RF3/6IhVuWpwa1c8c0O2qrB0FZblTkaymaRkRTbO2Jl35mskCwfoN6rIo9BE2vI6UzU2FrLJOQtxRIvZWUOntaUscqs/qFcGHXpd8bRVImayT+t3bB8eWWZmX0bNjuP1BDlONmV7dAyRDDc80AR9tnu6bBWRUsiyRHtDRKJ344qvUyRMd9sHr9nN1rxztZj0rSyFjlaTZSwpihHp2Kkkqark052MrM7l1shaPaczUXT9w7l5M5lV8sOMEkgly5QeEyBiKHbr1UlreFURMF1NrG5ypm1TRjOO3R3N3almmooscdIVTjrq5MfZRJBGNj3MESVLGootEUWgLLeB6XLaeqvlHqxTfeJObiqGIep1ZeK0yfPecpywlh0VIctSYIbgGlmp7X/Aronlmh7dzQ6ZczRJkDVDHFy3ujD1Bj0+ZCSPJxPJGLOGL1eRPdmgY4E3F/YKPAF14+rdC16aDbH1ZKPDl7xUN+uyLMF4/MrVTiayZ4zFwXyuZB6fPWySMRkgzHJ9w41bzUa49DRAEXwTyc4YZvkaI9ZSBivIZhwFkV2lzulNdCOA5W58qE8nWB13UVKuiHWALHBV2MdsRSroZFmKJJGIBAXRQaDt7daCsg1snAyRwxhUyO7OvPPqMkoiSTbrgI/4sejUNU4Q1wpDpwEf3iYtfZC5awOyjGUaA64Rq1jGjna1jg8/2lYxHTs4dMlc9hfPsvoDAdmMyi2yWdjRNNWni8562lbx7psrP71IoS3wZPUHwjHLVkUKI5qhofBjh1N8umKnLy6WGrYW+vpi4R2D5EcIRuTJznbGrg3JstWexyCzelvuBErtaOHTBcbAtop4L7zkqKCkvZ0/Px+E8aOMXbve1BOJI7l1bD6EdLd2Qu/Y201iBk5jd9g+VbRgESSbq0caFez6mLS7OhqYdHIRutXtHeGDDsDTIsZYdyo3/Bs8Z5pDyGb/ZO3aYtix1kLUVFkd+CNpBHe9VrY3A8HjQ5dC2jOp7otyJlcv4ggwauRi6AE0K9p1a9i/uQzPxBgttnqm2lDh9PhEZomcf1QqY51UCllGm+QpMBStc9ylY3KdrbXVWuwzdfnZtQX/bM1MaxZR553JJiE2QNysnSHOju45dJT7InkKHDxf1/eWl0K1rGRZlmWIquRzEVv7I1cyb3Z1INP1Am4GAY5AeANXCI+Iy2Aix8imW2CkOaGV0R2HggLEilf53VUegSEuPozbamRoj7FG9zLZ1Gma5NoVObXTdHBckePK09yOgDZvhtvU0D7M0F9mq1dMIZu2sY9cPIUnUMmBVcyF+3i2jxte0jXf3h6jA9z0cH5jXSdcIpu0kbQYS4YkNssKmiLs8GixazXM2LTQ4+VJ8/vipVAsrEIxIT4b6PKln9e+x3Lm+sHujobb67YFeWeHSVungWHR9EZNdInLvvjr7Ur8fOdj+cLY3rx7+y6GcIGt2xqN4JNuK8hKFz0vVjO2HAIg0P+ApxoHnzQLrbRurxfdvpYdj8goScgZGy7q8LTHATBi5nVDl+b4ftm3F2bAAOXiNidYmAwHbl27PDd1s72R7/wxIc0APM4B9m0ksw/jL4G5NN/pcVu2IHKTGwPHV1CulN1rjudTQ65stPj1lEB21BDgpgx0SzzNN+dApK3Ojs8qshbVYOePQSxd9viyXN3gMcPc4hVkx6dVfj7uud752yZyLN0PolzVL3d9LpN9pXv9Kp9GbmUPJH6d7FcfDyuSvnI5VfEe6ggFKLE5fq1zkrqHGHRv0NA0wzsJl9CFlsLx1fUl+expBdl5w59KWzoRvHLMm/0cGWeNR14fzi8JSW4LXHWDKf6xRCerhn50B45bHluIvT0fy2qLnFwOZKlfBfpjg6f9nVoWbJwPVn+sCVoYbxzmWGFoHfN1vzdhgRZtk+Sc2gnlzZHvMgMx0jpwp7exn9Md41hAvaw1bry7w8cudIb9/hx3ttUH6LQBFosbhkoK90m52c1FHsxt8I6HIQtXpjhxPKpfQgPV27KrqtWqakiIbjdvalUBoCzpZZbRnLB1r5OXoNDACM9hxBi6fHD7pX11Pu0iZ5eT2mg1HSf/WWO8j1eldQa1zXRnfCQrnsFviZHdrfsErNKDBunQrM/Q7Kt3e0okAIZcMoEaOP0/2pufKNVswdTO+96NwlE30O0B8MRf75U1884/Bx4fjwwsPxqBhjWV7O/UUtNfKIfGzKA2EJEJYxvGoQ4Ct065Mn6FCmJwCpjwr1G1oTJe1V1J9j29rvaX/J/Lt0Hioc9h+v5WF4izwdG9LGTLC2iidXRPjv0ljOkKsvAki/cU/KId5NE7hVdRF+16tipPW0bfhEvWTdkzl+tIvXj75rEcI4VFIRuWnF7Gctn4pqzJkqx9cA9jT/hwLvX2TPSCfDjw1ZEJpYTU8bIC/SOBK7Xkdqsz6WTcC7wDdGcmGq+8KmM12fXSJz3VhchK8QXPL4lcd3FE2LYwbouioXNhzPBKCL2TNmm7+/iWwvUQpePZ0W2SEmaJSJBRT7s0su/TyB6qnPo6sLykZ3EwmSw4CtnUrj1Iq9dG6waoJU03Ta/Enxz//FMi1/0e+b0h5gaYfsSrVtfO9eVQWZH4nMB13wdbbAL7BkW8vBWbPlLVleVvAVIWBZ92eHzuLoDMZD9U4FUhpZDtrjIX/0nKKddDOY5+BnZrFVmgpGi//vLPUk7XXpE8/N8QkdVptg/1lKhP/yjlhK3FgKxG9nM6/r62ExWeixeIcUay/zC0kEHhlxjoIbKZKiv/o8Ajfw9PPU1EfXfx8UOjq3iGxKTvOI4n1Fz1xt1kRflvDNttGJqmGRXTPDUVxdAhzneWD3BwNFsIo3ETwLIBDt2iV7ziFa94xSte8YpXvOIV/5v4f9oKf1GG5urX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1804988"/>
            <a:ext cx="4152900" cy="3771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63688" y="2132856"/>
            <a:ext cx="5323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USE LESS STUFF!!!</a:t>
            </a:r>
            <a:endParaRPr lang="en-US" sz="5400" b="1" cap="none" spc="0" dirty="0"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1720" y="3284984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By Louie. C and Georgia D</a:t>
            </a:r>
            <a:endParaRPr lang="en-GB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graph of what one group found on the beach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8712968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litter does to our wild life?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RSPCA receive </a:t>
            </a:r>
            <a:r>
              <a:rPr lang="en-GB" b="1" dirty="0" smtClean="0"/>
              <a:t>over 7,000 phone calls </a:t>
            </a:r>
            <a:r>
              <a:rPr lang="en-GB" dirty="0" smtClean="0"/>
              <a:t>a year about litter-related incidents and our officers regularly rescue animals trapped or hurt by litter.</a:t>
            </a:r>
          </a:p>
          <a:p>
            <a:r>
              <a:rPr lang="en-GB" b="1" dirty="0" smtClean="0"/>
              <a:t>1.9 billion tons </a:t>
            </a:r>
            <a:r>
              <a:rPr lang="en-GB" dirty="0" smtClean="0"/>
              <a:t>of litter ends up in the sea every year</a:t>
            </a:r>
            <a:endParaRPr lang="en-GB" dirty="0"/>
          </a:p>
        </p:txBody>
      </p:sp>
      <p:pic>
        <p:nvPicPr>
          <p:cNvPr id="14338" name="Picture 2" descr="Hedgehog trapped in litter © RSP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653136"/>
            <a:ext cx="3142165" cy="1728192"/>
          </a:xfrm>
          <a:prstGeom prst="rect">
            <a:avLst/>
          </a:prstGeom>
          <a:noFill/>
        </p:spPr>
      </p:pic>
      <p:pic>
        <p:nvPicPr>
          <p:cNvPr id="14340" name="Picture 4" descr="Fox cub with head trapped in a jar during rescue © RSP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653136"/>
            <a:ext cx="3142164" cy="172819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litter does to our world?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£11.5 billion pounds is spent every year to clean up litter</a:t>
            </a:r>
          </a:p>
          <a:p>
            <a:r>
              <a:rPr lang="en-GB" dirty="0" smtClean="0"/>
              <a:t>50% of littered items are cigarette butts </a:t>
            </a:r>
          </a:p>
          <a:p>
            <a:r>
              <a:rPr lang="en-GB" dirty="0" smtClean="0"/>
              <a:t> There are nearly 2,000 items of rubbish for every kilometre on a beach</a:t>
            </a:r>
          </a:p>
          <a:p>
            <a:r>
              <a:rPr lang="en-GB" dirty="0" smtClean="0"/>
              <a:t>Plastic litter on beaches has</a:t>
            </a:r>
          </a:p>
          <a:p>
            <a:pPr>
              <a:buNone/>
            </a:pPr>
            <a:r>
              <a:rPr lang="en-GB" dirty="0" smtClean="0"/>
              <a:t>    increased 140% since 1994</a:t>
            </a:r>
            <a:endParaRPr lang="en-GB" dirty="0"/>
          </a:p>
        </p:txBody>
      </p:sp>
      <p:pic>
        <p:nvPicPr>
          <p:cNvPr id="18434" name="Picture 2" descr="https://encrypted-tbn3.gstatic.com/images?q=tbn:ANd9GcSclIedu-aZt1XePM2yeej7ks3l840g-o-GVsoBJzuoEBLaVdM-0wNB45Q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861048"/>
            <a:ext cx="2376264" cy="277611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544616"/>
          </a:xfrm>
        </p:spPr>
        <p:txBody>
          <a:bodyPr/>
          <a:lstStyle/>
          <a:p>
            <a:r>
              <a:rPr lang="en-GB" dirty="0" smtClean="0"/>
              <a:t>Motorists generate 52% of litter along roadways and highways</a:t>
            </a:r>
          </a:p>
          <a:p>
            <a:r>
              <a:rPr lang="en-GB" dirty="0" smtClean="0"/>
              <a:t>On average there are 51 billion pieces of </a:t>
            </a:r>
          </a:p>
          <a:p>
            <a:r>
              <a:rPr lang="en-GB" dirty="0" smtClean="0"/>
              <a:t>litter found on roadways, that’s 6,729 items along per mile of roadway</a:t>
            </a:r>
          </a:p>
          <a:p>
            <a:endParaRPr lang="en-GB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59" y="260649"/>
          <a:ext cx="7920880" cy="5955348"/>
        </p:xfrm>
        <a:graphic>
          <a:graphicData uri="http://schemas.openxmlformats.org/drawingml/2006/table">
            <a:tbl>
              <a:tblPr/>
              <a:tblGrid>
                <a:gridCol w="3960440"/>
                <a:gridCol w="3960440"/>
              </a:tblGrid>
              <a:tr h="0">
                <a:tc>
                  <a:txBody>
                    <a:bodyPr/>
                    <a:lstStyle/>
                    <a:p>
                      <a:r>
                        <a:rPr lang="en-GB" sz="1500" b="1" u="sng" dirty="0" smtClean="0"/>
                        <a:t>How long it takes to biodegrade</a:t>
                      </a:r>
                      <a:r>
                        <a:rPr lang="en-GB" sz="1500" b="1" u="sng" baseline="0" dirty="0" smtClean="0"/>
                        <a:t> </a:t>
                      </a:r>
                      <a:endParaRPr lang="en-GB" sz="1500" b="1" u="sng" dirty="0"/>
                    </a:p>
                  </a:txBody>
                  <a:tcPr marL="78405" marR="78405" marT="39203" marB="3920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8405" marR="78405" marT="39203" marB="39203">
                    <a:lnL>
                      <a:noFill/>
                    </a:lnL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Glass bottle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Approx. 1 million years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Plastic 6-pack cover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450 years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Aluminum can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200-500 years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Rubber boot sole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50-80 years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Leather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up to 50 years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Nylon fabric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30-40 years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Plastic film container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20-30 years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Painted wooden stake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13 years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Plastic bag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10-20 years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Plastic coated paper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5 years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Wool clothing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1-5 years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Cigarette butt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1-5 years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Cotton rag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1-5 months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453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Orange peel or banana peel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2-5 weeks</a:t>
                      </a:r>
                    </a:p>
                  </a:txBody>
                  <a:tcPr marL="16334" marR="16334" marT="16334" marB="163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-48399"/>
            <a:ext cx="245804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Decomposition Times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228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A graph of what one group found on the beach </vt:lpstr>
      <vt:lpstr>What litter does to our wild life?</vt:lpstr>
      <vt:lpstr>What litter does to our world?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dbennett</dc:creator>
  <cp:lastModifiedBy>Lee Dallinger</cp:lastModifiedBy>
  <cp:revision>10</cp:revision>
  <dcterms:created xsi:type="dcterms:W3CDTF">2014-11-20T13:26:40Z</dcterms:created>
  <dcterms:modified xsi:type="dcterms:W3CDTF">2016-04-15T13:34:33Z</dcterms:modified>
</cp:coreProperties>
</file>